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121" d="100"/>
          <a:sy n="121" d="100"/>
        </p:scale>
        <p:origin x="1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2023	doc.: IEEE 802.11-23/1303r0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668-00-0000-liaison-statement-from-wba-re-wi-fi-devices-identification-group.pdf" TargetMode="External"/><Relationship Id="rId3" Type="http://schemas.openxmlformats.org/officeDocument/2006/relationships/hyperlink" Target="https://mentor.ieee.org/802.11/dcn/23/11-23-0967-11-00bh-agenda-tgbh-2023-july-plenary.pptx" TargetMode="External"/><Relationship Id="rId7" Type="http://schemas.openxmlformats.org/officeDocument/2006/relationships/hyperlink" Target="https://mentor.ieee.org/802.11/dcn/21/11-21-1141-00-00bh-excerpts-of-wba-document-wi-fi-id-scop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03-00-0000-2021-april-liaison-from-wba.docx" TargetMode="External"/><Relationship Id="rId5" Type="http://schemas.openxmlformats.org/officeDocument/2006/relationships/hyperlink" Target="https://mentor.ieee.org/802.11/dcn/22/11-22-0651-21-00bh-tgbh-motions-list.pptx" TargetMode="External"/><Relationship Id="rId4" Type="http://schemas.openxmlformats.org/officeDocument/2006/relationships/hyperlink" Target="https://mentor.ieee.org/802.11/dcn/23/11-23-1152-10-00bh-ieee-802-11bh-lb274-comments.xlsx" TargetMode="External"/><Relationship Id="rId9" Type="http://schemas.openxmlformats.org/officeDocument/2006/relationships/hyperlink" Target="https://mentor.ieee.org/802.11/dcn/22/11-22-0653-00-0000-2022-march-wba-whitepaper-re-device-identification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2023-07-13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2023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11-23/0967r11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on D1.0 spreadsheet: </a:t>
            </a:r>
            <a:r>
              <a:rPr lang="en-US" dirty="0">
                <a:hlinkClick r:id="rId4"/>
              </a:rPr>
              <a:t>11-23/1152r10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5"/>
              </a:rPr>
              <a:t>11-22/0651r21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Resolved 9 of 294 comments; 182 assigned.  Identified 9 “topic areas” for comments.</a:t>
            </a:r>
          </a:p>
          <a:p>
            <a:pPr>
              <a:spcBef>
                <a:spcPts val="0"/>
              </a:spcBef>
            </a:pPr>
            <a:r>
              <a:rPr lang="en-US" dirty="0"/>
              <a:t>Request to put D1.0 in IEEE Store (motion later today)</a:t>
            </a:r>
          </a:p>
          <a:p>
            <a:pPr>
              <a:spcBef>
                <a:spcPts val="0"/>
              </a:spcBef>
            </a:pPr>
            <a:r>
              <a:rPr lang="en-US" dirty="0"/>
              <a:t>Considered liaison(s) from WBA which were part of what started this work: </a:t>
            </a:r>
            <a:r>
              <a:rPr lang="en-US" sz="2400" b="0" u="sng" dirty="0">
                <a:hlinkClick r:id="rId6"/>
              </a:rPr>
              <a:t>11-21/0703r0</a:t>
            </a:r>
            <a:r>
              <a:rPr lang="en-US" sz="2400" b="0" dirty="0"/>
              <a:t>, </a:t>
            </a:r>
            <a:r>
              <a:rPr lang="en-US" sz="2400" b="0" dirty="0">
                <a:hlinkClick r:id="rId7"/>
              </a:rPr>
              <a:t>11-21/1141r0</a:t>
            </a:r>
            <a:r>
              <a:rPr lang="en-US" sz="2400" b="0" dirty="0"/>
              <a:t>, </a:t>
            </a:r>
            <a:r>
              <a:rPr lang="en-US" sz="2400" b="0" dirty="0">
                <a:hlinkClick r:id="rId8"/>
              </a:rPr>
              <a:t>11-22/0668r0</a:t>
            </a:r>
            <a:r>
              <a:rPr lang="en-US" sz="2400" b="0" dirty="0"/>
              <a:t>, </a:t>
            </a:r>
            <a:r>
              <a:rPr lang="en-US" sz="2400" b="0" dirty="0">
                <a:hlinkClick r:id="rId9"/>
              </a:rPr>
              <a:t>11-22/0653r0</a:t>
            </a:r>
            <a:r>
              <a:rPr lang="en-US" sz="2400" b="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Brief liaison response, with reference to D1.0 in Store, and plan for follow-up analysis of mapping from WBA use cases to our mechanisms (motion later today)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Will work on a more detailed liaison response, expected to be finalized in September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Jul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Jul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July 25, Aug 1, 8, 22, 29, Sept 5 (Tuesdays),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743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September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799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Contunue</a:t>
            </a:r>
            <a:r>
              <a:rPr lang="en-US" sz="2800" dirty="0"/>
              <a:t> comment resolution on D1.0 Initial Letter Ballot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Response to WBA liaisons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12719</TotalTime>
  <Words>335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391</cp:revision>
  <cp:lastPrinted>1998-02-10T13:28:06Z</cp:lastPrinted>
  <dcterms:created xsi:type="dcterms:W3CDTF">2009-07-15T16:38:20Z</dcterms:created>
  <dcterms:modified xsi:type="dcterms:W3CDTF">2023-07-13T13:59:19Z</dcterms:modified>
</cp:coreProperties>
</file>