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332" r:id="rId3"/>
    <p:sldId id="395" r:id="rId4"/>
    <p:sldId id="260" r:id="rId5"/>
    <p:sldId id="261" r:id="rId6"/>
    <p:sldId id="262" r:id="rId7"/>
    <p:sldId id="263" r:id="rId8"/>
    <p:sldId id="283" r:id="rId9"/>
    <p:sldId id="284" r:id="rId10"/>
    <p:sldId id="287" r:id="rId11"/>
    <p:sldId id="288" r:id="rId12"/>
    <p:sldId id="289" r:id="rId13"/>
    <p:sldId id="2377" r:id="rId14"/>
    <p:sldId id="2386" r:id="rId15"/>
    <p:sldId id="2385" r:id="rId16"/>
    <p:sldId id="2387"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F7DF91-1517-4E7A-8925-72D2C183A72B}" v="2" dt="2023-08-04T19:24:33.6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3" d="100"/>
          <a:sy n="113" d="100"/>
        </p:scale>
        <p:origin x="222"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A1F7DF91-1517-4E7A-8925-72D2C183A72B}"/>
    <pc:docChg chg="custSel addSld modSld modMainMaster">
      <pc:chgData name="Xiaofei Wang" userId="6e1836d3-2ed9-4ae5-8700-9029b71c19c7" providerId="ADAL" clId="{A1F7DF91-1517-4E7A-8925-72D2C183A72B}" dt="2023-08-04T19:35:12.379" v="479" actId="20577"/>
      <pc:docMkLst>
        <pc:docMk/>
      </pc:docMkLst>
      <pc:sldChg chg="modSp mod">
        <pc:chgData name="Xiaofei Wang" userId="6e1836d3-2ed9-4ae5-8700-9029b71c19c7" providerId="ADAL" clId="{A1F7DF91-1517-4E7A-8925-72D2C183A72B}" dt="2023-08-04T19:24:33.616" v="13"/>
        <pc:sldMkLst>
          <pc:docMk/>
          <pc:sldMk cId="0" sldId="256"/>
        </pc:sldMkLst>
        <pc:spChg chg="mod">
          <ac:chgData name="Xiaofei Wang" userId="6e1836d3-2ed9-4ae5-8700-9029b71c19c7" providerId="ADAL" clId="{A1F7DF91-1517-4E7A-8925-72D2C183A72B}" dt="2023-08-04T19:23:57.228" v="0"/>
          <ac:spMkLst>
            <pc:docMk/>
            <pc:sldMk cId="0" sldId="256"/>
            <ac:spMk id="6" creationId="{00000000-0000-0000-0000-000000000000}"/>
          </ac:spMkLst>
        </pc:spChg>
        <pc:spChg chg="mod">
          <ac:chgData name="Xiaofei Wang" userId="6e1836d3-2ed9-4ae5-8700-9029b71c19c7" providerId="ADAL" clId="{A1F7DF91-1517-4E7A-8925-72D2C183A72B}" dt="2023-08-04T19:24:04.687" v="8" actId="20577"/>
          <ac:spMkLst>
            <pc:docMk/>
            <pc:sldMk cId="0" sldId="256"/>
            <ac:spMk id="3073" creationId="{00000000-0000-0000-0000-000000000000}"/>
          </ac:spMkLst>
        </pc:spChg>
        <pc:spChg chg="mod">
          <ac:chgData name="Xiaofei Wang" userId="6e1836d3-2ed9-4ae5-8700-9029b71c19c7" providerId="ADAL" clId="{A1F7DF91-1517-4E7A-8925-72D2C183A72B}" dt="2023-08-04T19:24:10.227" v="12" actId="20577"/>
          <ac:spMkLst>
            <pc:docMk/>
            <pc:sldMk cId="0" sldId="256"/>
            <ac:spMk id="3074" creationId="{00000000-0000-0000-0000-000000000000}"/>
          </ac:spMkLst>
        </pc:spChg>
        <pc:graphicFrameChg chg="mod">
          <ac:chgData name="Xiaofei Wang" userId="6e1836d3-2ed9-4ae5-8700-9029b71c19c7" providerId="ADAL" clId="{A1F7DF91-1517-4E7A-8925-72D2C183A72B}" dt="2023-08-04T19:24:33.616" v="13"/>
          <ac:graphicFrameMkLst>
            <pc:docMk/>
            <pc:sldMk cId="0" sldId="256"/>
            <ac:graphicFrameMk id="3075" creationId="{00000000-0000-0000-0000-000000000000}"/>
          </ac:graphicFrameMkLst>
        </pc:graphicFrameChg>
      </pc:sldChg>
      <pc:sldChg chg="modSp">
        <pc:chgData name="Xiaofei Wang" userId="6e1836d3-2ed9-4ae5-8700-9029b71c19c7" providerId="ADAL" clId="{A1F7DF91-1517-4E7A-8925-72D2C183A72B}" dt="2023-08-04T19:23:57.228" v="0"/>
        <pc:sldMkLst>
          <pc:docMk/>
          <pc:sldMk cId="1393596806" sldId="260"/>
        </pc:sldMkLst>
        <pc:spChg chg="mod">
          <ac:chgData name="Xiaofei Wang" userId="6e1836d3-2ed9-4ae5-8700-9029b71c19c7" providerId="ADAL" clId="{A1F7DF91-1517-4E7A-8925-72D2C183A72B}" dt="2023-08-04T19:23:57.228" v="0"/>
          <ac:spMkLst>
            <pc:docMk/>
            <pc:sldMk cId="1393596806" sldId="260"/>
            <ac:spMk id="2" creationId="{00000000-0000-0000-0000-000000000000}"/>
          </ac:spMkLst>
        </pc:spChg>
      </pc:sldChg>
      <pc:sldChg chg="modSp">
        <pc:chgData name="Xiaofei Wang" userId="6e1836d3-2ed9-4ae5-8700-9029b71c19c7" providerId="ADAL" clId="{A1F7DF91-1517-4E7A-8925-72D2C183A72B}" dt="2023-08-04T19:23:57.228" v="0"/>
        <pc:sldMkLst>
          <pc:docMk/>
          <pc:sldMk cId="2280172366" sldId="261"/>
        </pc:sldMkLst>
        <pc:spChg chg="mod">
          <ac:chgData name="Xiaofei Wang" userId="6e1836d3-2ed9-4ae5-8700-9029b71c19c7" providerId="ADAL" clId="{A1F7DF91-1517-4E7A-8925-72D2C183A72B}" dt="2023-08-04T19:23:57.228" v="0"/>
          <ac:spMkLst>
            <pc:docMk/>
            <pc:sldMk cId="2280172366" sldId="261"/>
            <ac:spMk id="2" creationId="{00000000-0000-0000-0000-000000000000}"/>
          </ac:spMkLst>
        </pc:spChg>
      </pc:sldChg>
      <pc:sldChg chg="modSp">
        <pc:chgData name="Xiaofei Wang" userId="6e1836d3-2ed9-4ae5-8700-9029b71c19c7" providerId="ADAL" clId="{A1F7DF91-1517-4E7A-8925-72D2C183A72B}" dt="2023-08-04T19:23:57.228" v="0"/>
        <pc:sldMkLst>
          <pc:docMk/>
          <pc:sldMk cId="1295285405" sldId="262"/>
        </pc:sldMkLst>
        <pc:spChg chg="mod">
          <ac:chgData name="Xiaofei Wang" userId="6e1836d3-2ed9-4ae5-8700-9029b71c19c7" providerId="ADAL" clId="{A1F7DF91-1517-4E7A-8925-72D2C183A72B}" dt="2023-08-04T19:23:57.228" v="0"/>
          <ac:spMkLst>
            <pc:docMk/>
            <pc:sldMk cId="1295285405" sldId="262"/>
            <ac:spMk id="2" creationId="{00000000-0000-0000-0000-000000000000}"/>
          </ac:spMkLst>
        </pc:spChg>
      </pc:sldChg>
      <pc:sldChg chg="modSp">
        <pc:chgData name="Xiaofei Wang" userId="6e1836d3-2ed9-4ae5-8700-9029b71c19c7" providerId="ADAL" clId="{A1F7DF91-1517-4E7A-8925-72D2C183A72B}" dt="2023-08-04T19:23:57.228" v="0"/>
        <pc:sldMkLst>
          <pc:docMk/>
          <pc:sldMk cId="2090664063" sldId="263"/>
        </pc:sldMkLst>
        <pc:spChg chg="mod">
          <ac:chgData name="Xiaofei Wang" userId="6e1836d3-2ed9-4ae5-8700-9029b71c19c7" providerId="ADAL" clId="{A1F7DF91-1517-4E7A-8925-72D2C183A72B}" dt="2023-08-04T19:23:57.228" v="0"/>
          <ac:spMkLst>
            <pc:docMk/>
            <pc:sldMk cId="2090664063" sldId="263"/>
            <ac:spMk id="2" creationId="{00000000-0000-0000-0000-000000000000}"/>
          </ac:spMkLst>
        </pc:spChg>
      </pc:sldChg>
      <pc:sldChg chg="modSp">
        <pc:chgData name="Xiaofei Wang" userId="6e1836d3-2ed9-4ae5-8700-9029b71c19c7" providerId="ADAL" clId="{A1F7DF91-1517-4E7A-8925-72D2C183A72B}" dt="2023-08-04T19:23:57.228" v="0"/>
        <pc:sldMkLst>
          <pc:docMk/>
          <pc:sldMk cId="3464650041" sldId="283"/>
        </pc:sldMkLst>
        <pc:spChg chg="mod">
          <ac:chgData name="Xiaofei Wang" userId="6e1836d3-2ed9-4ae5-8700-9029b71c19c7" providerId="ADAL" clId="{A1F7DF91-1517-4E7A-8925-72D2C183A72B}" dt="2023-08-04T19:23:57.228" v="0"/>
          <ac:spMkLst>
            <pc:docMk/>
            <pc:sldMk cId="3464650041" sldId="283"/>
            <ac:spMk id="5" creationId="{00000000-0000-0000-0000-000000000000}"/>
          </ac:spMkLst>
        </pc:spChg>
      </pc:sldChg>
      <pc:sldChg chg="modSp">
        <pc:chgData name="Xiaofei Wang" userId="6e1836d3-2ed9-4ae5-8700-9029b71c19c7" providerId="ADAL" clId="{A1F7DF91-1517-4E7A-8925-72D2C183A72B}" dt="2023-08-04T19:23:57.228" v="0"/>
        <pc:sldMkLst>
          <pc:docMk/>
          <pc:sldMk cId="13117183" sldId="284"/>
        </pc:sldMkLst>
        <pc:spChg chg="mod">
          <ac:chgData name="Xiaofei Wang" userId="6e1836d3-2ed9-4ae5-8700-9029b71c19c7" providerId="ADAL" clId="{A1F7DF91-1517-4E7A-8925-72D2C183A72B}" dt="2023-08-04T19:23:57.228" v="0"/>
          <ac:spMkLst>
            <pc:docMk/>
            <pc:sldMk cId="13117183" sldId="284"/>
            <ac:spMk id="5" creationId="{00000000-0000-0000-0000-000000000000}"/>
          </ac:spMkLst>
        </pc:spChg>
      </pc:sldChg>
      <pc:sldChg chg="modSp">
        <pc:chgData name="Xiaofei Wang" userId="6e1836d3-2ed9-4ae5-8700-9029b71c19c7" providerId="ADAL" clId="{A1F7DF91-1517-4E7A-8925-72D2C183A72B}" dt="2023-08-04T19:23:57.228" v="0"/>
        <pc:sldMkLst>
          <pc:docMk/>
          <pc:sldMk cId="193308393" sldId="287"/>
        </pc:sldMkLst>
        <pc:spChg chg="mod">
          <ac:chgData name="Xiaofei Wang" userId="6e1836d3-2ed9-4ae5-8700-9029b71c19c7" providerId="ADAL" clId="{A1F7DF91-1517-4E7A-8925-72D2C183A72B}" dt="2023-08-04T19:23:57.228" v="0"/>
          <ac:spMkLst>
            <pc:docMk/>
            <pc:sldMk cId="193308393" sldId="287"/>
            <ac:spMk id="6" creationId="{00000000-0000-0000-0000-000000000000}"/>
          </ac:spMkLst>
        </pc:spChg>
      </pc:sldChg>
      <pc:sldChg chg="modSp">
        <pc:chgData name="Xiaofei Wang" userId="6e1836d3-2ed9-4ae5-8700-9029b71c19c7" providerId="ADAL" clId="{A1F7DF91-1517-4E7A-8925-72D2C183A72B}" dt="2023-08-04T19:23:57.228" v="0"/>
        <pc:sldMkLst>
          <pc:docMk/>
          <pc:sldMk cId="1343705863" sldId="288"/>
        </pc:sldMkLst>
        <pc:spChg chg="mod">
          <ac:chgData name="Xiaofei Wang" userId="6e1836d3-2ed9-4ae5-8700-9029b71c19c7" providerId="ADAL" clId="{A1F7DF91-1517-4E7A-8925-72D2C183A72B}" dt="2023-08-04T19:23:57.228" v="0"/>
          <ac:spMkLst>
            <pc:docMk/>
            <pc:sldMk cId="1343705863" sldId="288"/>
            <ac:spMk id="6" creationId="{00000000-0000-0000-0000-000000000000}"/>
          </ac:spMkLst>
        </pc:spChg>
      </pc:sldChg>
      <pc:sldChg chg="modSp">
        <pc:chgData name="Xiaofei Wang" userId="6e1836d3-2ed9-4ae5-8700-9029b71c19c7" providerId="ADAL" clId="{A1F7DF91-1517-4E7A-8925-72D2C183A72B}" dt="2023-08-04T19:23:57.228" v="0"/>
        <pc:sldMkLst>
          <pc:docMk/>
          <pc:sldMk cId="969542746" sldId="289"/>
        </pc:sldMkLst>
        <pc:spChg chg="mod">
          <ac:chgData name="Xiaofei Wang" userId="6e1836d3-2ed9-4ae5-8700-9029b71c19c7" providerId="ADAL" clId="{A1F7DF91-1517-4E7A-8925-72D2C183A72B}" dt="2023-08-04T19:23:57.228" v="0"/>
          <ac:spMkLst>
            <pc:docMk/>
            <pc:sldMk cId="969542746" sldId="289"/>
            <ac:spMk id="6" creationId="{00000000-0000-0000-0000-000000000000}"/>
          </ac:spMkLst>
        </pc:spChg>
      </pc:sldChg>
      <pc:sldChg chg="modSp mod">
        <pc:chgData name="Xiaofei Wang" userId="6e1836d3-2ed9-4ae5-8700-9029b71c19c7" providerId="ADAL" clId="{A1F7DF91-1517-4E7A-8925-72D2C183A72B}" dt="2023-08-04T19:35:12.379" v="479" actId="20577"/>
        <pc:sldMkLst>
          <pc:docMk/>
          <pc:sldMk cId="0" sldId="332"/>
        </pc:sldMkLst>
        <pc:spChg chg="mod">
          <ac:chgData name="Xiaofei Wang" userId="6e1836d3-2ed9-4ae5-8700-9029b71c19c7" providerId="ADAL" clId="{A1F7DF91-1517-4E7A-8925-72D2C183A72B}" dt="2023-08-04T19:23:57.228" v="0"/>
          <ac:spMkLst>
            <pc:docMk/>
            <pc:sldMk cId="0" sldId="332"/>
            <ac:spMk id="17409" creationId="{481163E3-3235-B93B-D977-4040786F5097}"/>
          </ac:spMkLst>
        </pc:spChg>
        <pc:spChg chg="mod">
          <ac:chgData name="Xiaofei Wang" userId="6e1836d3-2ed9-4ae5-8700-9029b71c19c7" providerId="ADAL" clId="{A1F7DF91-1517-4E7A-8925-72D2C183A72B}" dt="2023-08-04T19:35:12.379" v="479" actId="20577"/>
          <ac:spMkLst>
            <pc:docMk/>
            <pc:sldMk cId="0" sldId="332"/>
            <ac:spMk id="17413" creationId="{C2334348-7D14-5567-9887-24899B21D490}"/>
          </ac:spMkLst>
        </pc:spChg>
      </pc:sldChg>
      <pc:sldChg chg="modSp mod">
        <pc:chgData name="Xiaofei Wang" userId="6e1836d3-2ed9-4ae5-8700-9029b71c19c7" providerId="ADAL" clId="{A1F7DF91-1517-4E7A-8925-72D2C183A72B}" dt="2023-08-04T19:27:08.805" v="151" actId="20577"/>
        <pc:sldMkLst>
          <pc:docMk/>
          <pc:sldMk cId="0" sldId="395"/>
        </pc:sldMkLst>
        <pc:spChg chg="mod">
          <ac:chgData name="Xiaofei Wang" userId="6e1836d3-2ed9-4ae5-8700-9029b71c19c7" providerId="ADAL" clId="{A1F7DF91-1517-4E7A-8925-72D2C183A72B}" dt="2023-08-04T19:23:57.228" v="0"/>
          <ac:spMkLst>
            <pc:docMk/>
            <pc:sldMk cId="0" sldId="395"/>
            <ac:spMk id="19462" creationId="{B8004815-DEEF-4991-9863-C4D400CADE6E}"/>
          </ac:spMkLst>
        </pc:spChg>
        <pc:spChg chg="mod">
          <ac:chgData name="Xiaofei Wang" userId="6e1836d3-2ed9-4ae5-8700-9029b71c19c7" providerId="ADAL" clId="{A1F7DF91-1517-4E7A-8925-72D2C183A72B}" dt="2023-08-04T19:27:08.805" v="151" actId="20577"/>
          <ac:spMkLst>
            <pc:docMk/>
            <pc:sldMk cId="0" sldId="395"/>
            <ac:spMk id="19463" creationId="{014A845C-CDC6-4811-8948-EAB07A9434A5}"/>
          </ac:spMkLst>
        </pc:spChg>
      </pc:sldChg>
      <pc:sldChg chg="modSp">
        <pc:chgData name="Xiaofei Wang" userId="6e1836d3-2ed9-4ae5-8700-9029b71c19c7" providerId="ADAL" clId="{A1F7DF91-1517-4E7A-8925-72D2C183A72B}" dt="2023-08-04T19:23:57.228" v="0"/>
        <pc:sldMkLst>
          <pc:docMk/>
          <pc:sldMk cId="2947319002" sldId="2377"/>
        </pc:sldMkLst>
        <pc:spChg chg="mod">
          <ac:chgData name="Xiaofei Wang" userId="6e1836d3-2ed9-4ae5-8700-9029b71c19c7" providerId="ADAL" clId="{A1F7DF91-1517-4E7A-8925-72D2C183A72B}" dt="2023-08-04T19:23:57.228" v="0"/>
          <ac:spMkLst>
            <pc:docMk/>
            <pc:sldMk cId="2947319002" sldId="2377"/>
            <ac:spMk id="6" creationId="{00000000-0000-0000-0000-000000000000}"/>
          </ac:spMkLst>
        </pc:spChg>
      </pc:sldChg>
      <pc:sldChg chg="modSp mod">
        <pc:chgData name="Xiaofei Wang" userId="6e1836d3-2ed9-4ae5-8700-9029b71c19c7" providerId="ADAL" clId="{A1F7DF91-1517-4E7A-8925-72D2C183A72B}" dt="2023-08-04T19:34:34.321" v="468" actId="20577"/>
        <pc:sldMkLst>
          <pc:docMk/>
          <pc:sldMk cId="2796803295" sldId="2385"/>
        </pc:sldMkLst>
        <pc:spChg chg="mod">
          <ac:chgData name="Xiaofei Wang" userId="6e1836d3-2ed9-4ae5-8700-9029b71c19c7" providerId="ADAL" clId="{A1F7DF91-1517-4E7A-8925-72D2C183A72B}" dt="2023-08-04T19:27:52.806" v="163" actId="20577"/>
          <ac:spMkLst>
            <pc:docMk/>
            <pc:sldMk cId="2796803295" sldId="2385"/>
            <ac:spMk id="2" creationId="{00000000-0000-0000-0000-000000000000}"/>
          </ac:spMkLst>
        </pc:spChg>
        <pc:spChg chg="mod">
          <ac:chgData name="Xiaofei Wang" userId="6e1836d3-2ed9-4ae5-8700-9029b71c19c7" providerId="ADAL" clId="{A1F7DF91-1517-4E7A-8925-72D2C183A72B}" dt="2023-08-04T19:34:34.321" v="468" actId="20577"/>
          <ac:spMkLst>
            <pc:docMk/>
            <pc:sldMk cId="2796803295" sldId="2385"/>
            <ac:spMk id="3" creationId="{00000000-0000-0000-0000-000000000000}"/>
          </ac:spMkLst>
        </pc:spChg>
        <pc:spChg chg="mod">
          <ac:chgData name="Xiaofei Wang" userId="6e1836d3-2ed9-4ae5-8700-9029b71c19c7" providerId="ADAL" clId="{A1F7DF91-1517-4E7A-8925-72D2C183A72B}" dt="2023-08-04T19:23:57.228" v="0"/>
          <ac:spMkLst>
            <pc:docMk/>
            <pc:sldMk cId="2796803295" sldId="2385"/>
            <ac:spMk id="6" creationId="{00000000-0000-0000-0000-000000000000}"/>
          </ac:spMkLst>
        </pc:spChg>
      </pc:sldChg>
      <pc:sldChg chg="modSp mod">
        <pc:chgData name="Xiaofei Wang" userId="6e1836d3-2ed9-4ae5-8700-9029b71c19c7" providerId="ADAL" clId="{A1F7DF91-1517-4E7A-8925-72D2C183A72B}" dt="2023-08-04T19:27:47.307" v="154" actId="113"/>
        <pc:sldMkLst>
          <pc:docMk/>
          <pc:sldMk cId="3203800803" sldId="2386"/>
        </pc:sldMkLst>
        <pc:spChg chg="mod">
          <ac:chgData name="Xiaofei Wang" userId="6e1836d3-2ed9-4ae5-8700-9029b71c19c7" providerId="ADAL" clId="{A1F7DF91-1517-4E7A-8925-72D2C183A72B}" dt="2023-08-04T19:27:47.307" v="154" actId="113"/>
          <ac:spMkLst>
            <pc:docMk/>
            <pc:sldMk cId="3203800803" sldId="2386"/>
            <ac:spMk id="3" creationId="{00000000-0000-0000-0000-000000000000}"/>
          </ac:spMkLst>
        </pc:spChg>
        <pc:spChg chg="mod">
          <ac:chgData name="Xiaofei Wang" userId="6e1836d3-2ed9-4ae5-8700-9029b71c19c7" providerId="ADAL" clId="{A1F7DF91-1517-4E7A-8925-72D2C183A72B}" dt="2023-08-04T19:23:57.228" v="0"/>
          <ac:spMkLst>
            <pc:docMk/>
            <pc:sldMk cId="3203800803" sldId="2386"/>
            <ac:spMk id="6" creationId="{00000000-0000-0000-0000-000000000000}"/>
          </ac:spMkLst>
        </pc:spChg>
      </pc:sldChg>
      <pc:sldChg chg="modSp add mod">
        <pc:chgData name="Xiaofei Wang" userId="6e1836d3-2ed9-4ae5-8700-9029b71c19c7" providerId="ADAL" clId="{A1F7DF91-1517-4E7A-8925-72D2C183A72B}" dt="2023-08-04T19:34:47.723" v="471" actId="6549"/>
        <pc:sldMkLst>
          <pc:docMk/>
          <pc:sldMk cId="3113979443" sldId="2387"/>
        </pc:sldMkLst>
        <pc:spChg chg="mod">
          <ac:chgData name="Xiaofei Wang" userId="6e1836d3-2ed9-4ae5-8700-9029b71c19c7" providerId="ADAL" clId="{A1F7DF91-1517-4E7A-8925-72D2C183A72B}" dt="2023-08-04T19:34:47.723" v="471" actId="6549"/>
          <ac:spMkLst>
            <pc:docMk/>
            <pc:sldMk cId="3113979443" sldId="2387"/>
            <ac:spMk id="3" creationId="{00000000-0000-0000-0000-000000000000}"/>
          </ac:spMkLst>
        </pc:spChg>
      </pc:sldChg>
      <pc:sldMasterChg chg="modSp modSldLayout">
        <pc:chgData name="Xiaofei Wang" userId="6e1836d3-2ed9-4ae5-8700-9029b71c19c7" providerId="ADAL" clId="{A1F7DF91-1517-4E7A-8925-72D2C183A72B}" dt="2023-08-04T19:24:33.616" v="13"/>
        <pc:sldMasterMkLst>
          <pc:docMk/>
          <pc:sldMasterMk cId="0" sldId="2147483648"/>
        </pc:sldMasterMkLst>
        <pc:spChg chg="mod">
          <ac:chgData name="Xiaofei Wang" userId="6e1836d3-2ed9-4ae5-8700-9029b71c19c7" providerId="ADAL" clId="{A1F7DF91-1517-4E7A-8925-72D2C183A72B}" dt="2023-08-04T19:24:33.616" v="13"/>
          <ac:spMkLst>
            <pc:docMk/>
            <pc:sldMasterMk cId="0" sldId="2147483648"/>
            <ac:spMk id="10" creationId="{00000000-0000-0000-0000-000000000000}"/>
          </ac:spMkLst>
        </pc:spChg>
        <pc:spChg chg="mod">
          <ac:chgData name="Xiaofei Wang" userId="6e1836d3-2ed9-4ae5-8700-9029b71c19c7" providerId="ADAL" clId="{A1F7DF91-1517-4E7A-8925-72D2C183A72B}" dt="2023-08-04T19:23:57.228" v="0"/>
          <ac:spMkLst>
            <pc:docMk/>
            <pc:sldMasterMk cId="0" sldId="2147483648"/>
            <ac:spMk id="1027" creationId="{00000000-0000-0000-0000-000000000000}"/>
          </ac:spMkLst>
        </pc:spChg>
        <pc:sldLayoutChg chg="modSp">
          <pc:chgData name="Xiaofei Wang" userId="6e1836d3-2ed9-4ae5-8700-9029b71c19c7" providerId="ADAL" clId="{A1F7DF91-1517-4E7A-8925-72D2C183A72B}" dt="2023-08-04T19:23:57.228" v="0"/>
          <pc:sldLayoutMkLst>
            <pc:docMk/>
            <pc:sldMasterMk cId="0" sldId="2147483648"/>
            <pc:sldLayoutMk cId="0" sldId="2147483649"/>
          </pc:sldLayoutMkLst>
          <pc:spChg chg="mod">
            <ac:chgData name="Xiaofei Wang" userId="6e1836d3-2ed9-4ae5-8700-9029b71c19c7" providerId="ADAL" clId="{A1F7DF91-1517-4E7A-8925-72D2C183A72B}" dt="2023-08-04T19:23:57.228" v="0"/>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A1F7DF91-1517-4E7A-8925-72D2C183A72B}" dt="2023-08-04T19:23:57.228" v="0"/>
          <pc:sldLayoutMkLst>
            <pc:docMk/>
            <pc:sldMasterMk cId="0" sldId="2147483648"/>
            <pc:sldLayoutMk cId="0" sldId="2147483650"/>
          </pc:sldLayoutMkLst>
          <pc:spChg chg="mod">
            <ac:chgData name="Xiaofei Wang" userId="6e1836d3-2ed9-4ae5-8700-9029b71c19c7" providerId="ADAL" clId="{A1F7DF91-1517-4E7A-8925-72D2C183A72B}" dt="2023-08-04T19:23:57.228" v="0"/>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A1F7DF91-1517-4E7A-8925-72D2C183A72B}" dt="2023-08-04T19:23:57.228" v="0"/>
          <pc:sldLayoutMkLst>
            <pc:docMk/>
            <pc:sldMasterMk cId="0" sldId="2147483648"/>
            <pc:sldLayoutMk cId="0" sldId="2147483651"/>
          </pc:sldLayoutMkLst>
          <pc:spChg chg="mod">
            <ac:chgData name="Xiaofei Wang" userId="6e1836d3-2ed9-4ae5-8700-9029b71c19c7" providerId="ADAL" clId="{A1F7DF91-1517-4E7A-8925-72D2C183A72B}" dt="2023-08-04T19:23:57.228" v="0"/>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A1F7DF91-1517-4E7A-8925-72D2C183A72B}" dt="2023-08-04T19:23:57.228" v="0"/>
          <pc:sldLayoutMkLst>
            <pc:docMk/>
            <pc:sldMasterMk cId="0" sldId="2147483648"/>
            <pc:sldLayoutMk cId="0" sldId="2147483652"/>
          </pc:sldLayoutMkLst>
          <pc:spChg chg="mod">
            <ac:chgData name="Xiaofei Wang" userId="6e1836d3-2ed9-4ae5-8700-9029b71c19c7" providerId="ADAL" clId="{A1F7DF91-1517-4E7A-8925-72D2C183A72B}" dt="2023-08-04T19:23:57.228" v="0"/>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A1F7DF91-1517-4E7A-8925-72D2C183A72B}" dt="2023-08-04T19:23:57.228" v="0"/>
          <pc:sldLayoutMkLst>
            <pc:docMk/>
            <pc:sldMasterMk cId="0" sldId="2147483648"/>
            <pc:sldLayoutMk cId="0" sldId="2147483653"/>
          </pc:sldLayoutMkLst>
          <pc:spChg chg="mod">
            <ac:chgData name="Xiaofei Wang" userId="6e1836d3-2ed9-4ae5-8700-9029b71c19c7" providerId="ADAL" clId="{A1F7DF91-1517-4E7A-8925-72D2C183A72B}" dt="2023-08-04T19:23:57.228" v="0"/>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A1F7DF91-1517-4E7A-8925-72D2C183A72B}" dt="2023-08-04T19:23:57.228" v="0"/>
          <pc:sldLayoutMkLst>
            <pc:docMk/>
            <pc:sldMasterMk cId="0" sldId="2147483648"/>
            <pc:sldLayoutMk cId="0" sldId="2147483654"/>
          </pc:sldLayoutMkLst>
          <pc:spChg chg="mod">
            <ac:chgData name="Xiaofei Wang" userId="6e1836d3-2ed9-4ae5-8700-9029b71c19c7" providerId="ADAL" clId="{A1F7DF91-1517-4E7A-8925-72D2C183A72B}" dt="2023-08-04T19:23:57.228" v="0"/>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A1F7DF91-1517-4E7A-8925-72D2C183A72B}" dt="2023-08-04T19:23:57.228" v="0"/>
          <pc:sldLayoutMkLst>
            <pc:docMk/>
            <pc:sldMasterMk cId="0" sldId="2147483648"/>
            <pc:sldLayoutMk cId="0" sldId="2147483655"/>
          </pc:sldLayoutMkLst>
          <pc:spChg chg="mod">
            <ac:chgData name="Xiaofei Wang" userId="6e1836d3-2ed9-4ae5-8700-9029b71c19c7" providerId="ADAL" clId="{A1F7DF91-1517-4E7A-8925-72D2C183A72B}" dt="2023-08-04T19:23:57.228" v="0"/>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A1F7DF91-1517-4E7A-8925-72D2C183A72B}" dt="2023-08-04T19:23:57.228" v="0"/>
          <pc:sldLayoutMkLst>
            <pc:docMk/>
            <pc:sldMasterMk cId="0" sldId="2147483648"/>
            <pc:sldLayoutMk cId="0" sldId="2147483658"/>
          </pc:sldLayoutMkLst>
          <pc:spChg chg="mod">
            <ac:chgData name="Xiaofei Wang" userId="6e1836d3-2ed9-4ae5-8700-9029b71c19c7" providerId="ADAL" clId="{A1F7DF91-1517-4E7A-8925-72D2C183A72B}" dt="2023-08-04T19:23:57.228" v="0"/>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A1F7DF91-1517-4E7A-8925-72D2C183A72B}" dt="2023-08-04T19:23:57.228" v="0"/>
          <pc:sldLayoutMkLst>
            <pc:docMk/>
            <pc:sldMasterMk cId="0" sldId="2147483648"/>
            <pc:sldLayoutMk cId="0" sldId="2147483659"/>
          </pc:sldLayoutMkLst>
          <pc:spChg chg="mod">
            <ac:chgData name="Xiaofei Wang" userId="6e1836d3-2ed9-4ae5-8700-9029b71c19c7" providerId="ADAL" clId="{A1F7DF91-1517-4E7A-8925-72D2C183A72B}" dt="2023-08-04T19:23:57.228" v="0"/>
            <ac:spMkLst>
              <pc:docMk/>
              <pc:sldMasterMk cId="0" sldId="2147483648"/>
              <pc:sldLayoutMk cId="0" sldId="2147483659"/>
              <ac:spMk id="4"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8/4/2023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August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August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August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August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August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August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August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August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802.11-23/1302r0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August 8, 2023 Teleconference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2023-08-05</a:t>
            </a:r>
          </a:p>
        </p:txBody>
      </p:sp>
      <p:sp>
        <p:nvSpPr>
          <p:cNvPr id="6" name="Date Placeholder 3"/>
          <p:cNvSpPr>
            <a:spLocks noGrp="1"/>
          </p:cNvSpPr>
          <p:nvPr>
            <p:ph type="dt" idx="10"/>
          </p:nvPr>
        </p:nvSpPr>
        <p:spPr/>
        <p:txBody>
          <a:bodyPr/>
          <a:lstStyle/>
          <a:p>
            <a:r>
              <a:rPr lang="en-US" dirty="0"/>
              <a:t>August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55396979"/>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August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August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August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for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address the group for the first time</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6" name="Date Placeholder 5"/>
          <p:cNvSpPr>
            <a:spLocks noGrp="1"/>
          </p:cNvSpPr>
          <p:nvPr>
            <p:ph type="dt" idx="15"/>
          </p:nvPr>
        </p:nvSpPr>
        <p:spPr/>
        <p:txBody>
          <a:bodyPr/>
          <a:lstStyle/>
          <a:p>
            <a:r>
              <a:rPr lang="en-US" dirty="0"/>
              <a:t>August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Presentations</a:t>
            </a:r>
          </a:p>
        </p:txBody>
      </p:sp>
      <p:sp>
        <p:nvSpPr>
          <p:cNvPr id="3" name="Content Placeholder 2"/>
          <p:cNvSpPr>
            <a:spLocks noGrp="1"/>
          </p:cNvSpPr>
          <p:nvPr>
            <p:ph idx="1"/>
          </p:nvPr>
        </p:nvSpPr>
        <p:spPr>
          <a:xfrm>
            <a:off x="914401" y="1754186"/>
            <a:ext cx="10361084" cy="4570414"/>
          </a:xfrm>
        </p:spPr>
        <p:txBody>
          <a:bodyPr/>
          <a:lstStyle/>
          <a:p>
            <a:pPr marL="857250" lvl="1" indent="-457200">
              <a:buFont typeface="Arial" panose="020B0604020202020204" pitchFamily="34" charset="0"/>
              <a:buChar char="•"/>
              <a:defRPr/>
            </a:pPr>
            <a:r>
              <a:rPr lang="en-US" altLang="en-US" sz="2000" dirty="0"/>
              <a:t>11-23/1349r1: </a:t>
            </a:r>
            <a:r>
              <a:rPr lang="en-US" sz="2000" b="1" dirty="0"/>
              <a:t>Discussion on AIML model sharing use case in federated learning scenario</a:t>
            </a:r>
            <a:r>
              <a:rPr lang="en-US" altLang="en-US" sz="2000" dirty="0"/>
              <a:t>, </a:t>
            </a:r>
            <a:r>
              <a:rPr lang="en-US" sz="2000" dirty="0"/>
              <a:t>Jing Ma (Toyota)</a:t>
            </a:r>
          </a:p>
          <a:p>
            <a:pPr marL="400050" lvl="1" indent="0">
              <a:defRPr/>
            </a:pPr>
            <a:endParaRPr lang="en-US" altLang="en-US" sz="2000" dirty="0"/>
          </a:p>
          <a:p>
            <a:pPr marL="857250" lvl="1" indent="-457200">
              <a:buFont typeface="Arial" panose="020B0604020202020204" pitchFamily="34" charset="0"/>
              <a:buChar char="•"/>
              <a:defRPr/>
            </a:pPr>
            <a:r>
              <a:rPr lang="en-US" sz="2000" dirty="0"/>
              <a:t>11-22/987r9: </a:t>
            </a:r>
            <a:r>
              <a:rPr lang="en-US" sz="2000" b="1" dirty="0"/>
              <a:t>AIML TIG Technical Report Draft</a:t>
            </a:r>
            <a:r>
              <a:rPr lang="en-US" sz="2000" dirty="0"/>
              <a:t>, Stephen McCann (Huawei)/Xiaofei Wang (InterDigital)</a:t>
            </a:r>
          </a:p>
          <a:p>
            <a:pPr marL="857250" lvl="1" indent="-457200">
              <a:buFont typeface="Arial" panose="020B0604020202020204" pitchFamily="34" charset="0"/>
              <a:buChar char="•"/>
              <a:defRPr/>
            </a:pPr>
            <a:endParaRPr lang="en-US" altLang="en-US" sz="2800" dirty="0"/>
          </a:p>
          <a:p>
            <a:pPr marL="400050" lvl="1" indent="0">
              <a:defRPr/>
            </a:pPr>
            <a:endParaRPr lang="en-US" altLang="en-US" sz="2800" b="1"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Date Placeholder 5"/>
          <p:cNvSpPr>
            <a:spLocks noGrp="1"/>
          </p:cNvSpPr>
          <p:nvPr>
            <p:ph type="dt" idx="15"/>
          </p:nvPr>
        </p:nvSpPr>
        <p:spPr/>
        <p:txBody>
          <a:bodyPr/>
          <a:lstStyle/>
          <a:p>
            <a:r>
              <a:rPr lang="en-US" dirty="0"/>
              <a:t>August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3203800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September Meeting Reminders</a:t>
            </a:r>
            <a:endParaRPr lang="en-US" dirty="0"/>
          </a:p>
        </p:txBody>
      </p:sp>
      <p:sp>
        <p:nvSpPr>
          <p:cNvPr id="3" name="Content Placeholder 2"/>
          <p:cNvSpPr>
            <a:spLocks noGrp="1"/>
          </p:cNvSpPr>
          <p:nvPr>
            <p:ph idx="1"/>
          </p:nvPr>
        </p:nvSpPr>
        <p:spPr>
          <a:xfrm>
            <a:off x="685800" y="1447800"/>
            <a:ext cx="10972799" cy="4113213"/>
          </a:xfrm>
        </p:spPr>
        <p:txBody>
          <a:bodyPr/>
          <a:lstStyle/>
          <a:p>
            <a:pPr marL="457200" lvl="1" indent="0">
              <a:spcBef>
                <a:spcPts val="300"/>
              </a:spcBef>
            </a:pPr>
            <a:endParaRPr lang="en-US" altLang="en-US" sz="900" dirty="0"/>
          </a:p>
          <a:p>
            <a:pPr>
              <a:spcBef>
                <a:spcPts val="300"/>
              </a:spcBef>
            </a:pPr>
            <a:r>
              <a:rPr lang="en-US" altLang="en-US" sz="2000" dirty="0"/>
              <a:t>Teleconferences:</a:t>
            </a:r>
          </a:p>
          <a:p>
            <a:pPr lvl="1">
              <a:spcBef>
                <a:spcPts val="300"/>
              </a:spcBef>
              <a:buFont typeface="Arial" panose="020B0604020202020204" pitchFamily="34" charset="0"/>
              <a:buChar char="•"/>
            </a:pPr>
            <a:r>
              <a:rPr lang="en-US" altLang="en-US" sz="1800" dirty="0"/>
              <a:t>Sept 5: </a:t>
            </a:r>
            <a:r>
              <a:rPr lang="en-US" altLang="en-US" sz="1800" b="1" dirty="0"/>
              <a:t>10 am – 12 pm ET</a:t>
            </a:r>
          </a:p>
          <a:p>
            <a:pPr marL="457200" lvl="1" indent="0">
              <a:spcBef>
                <a:spcPts val="300"/>
              </a:spcBef>
            </a:pPr>
            <a:endParaRPr lang="en-US" altLang="en-US" sz="1800" b="1" dirty="0"/>
          </a:p>
          <a:p>
            <a:pPr>
              <a:spcBef>
                <a:spcPts val="300"/>
              </a:spcBef>
            </a:pPr>
            <a:r>
              <a:rPr lang="en-US" altLang="en-US" sz="2000" dirty="0"/>
              <a:t>September Meeting Plan</a:t>
            </a:r>
          </a:p>
          <a:p>
            <a:pPr marL="800100" lvl="1" indent="-342900">
              <a:spcBef>
                <a:spcPts val="300"/>
              </a:spcBef>
              <a:buFont typeface="Arial" panose="020B0604020202020204" pitchFamily="34" charset="0"/>
              <a:buChar char="•"/>
            </a:pPr>
            <a:r>
              <a:rPr lang="en-US" altLang="en-US" sz="1800" dirty="0"/>
              <a:t>4 slots: operating in ET (Atlanta Time)</a:t>
            </a:r>
          </a:p>
          <a:p>
            <a:pPr marL="1200150" lvl="2" indent="-342900">
              <a:spcBef>
                <a:spcPts val="300"/>
              </a:spcBef>
              <a:buFont typeface="Arial" panose="020B0604020202020204" pitchFamily="34" charset="0"/>
              <a:buChar char="•"/>
            </a:pPr>
            <a:r>
              <a:rPr lang="en-US" altLang="en-US" sz="1600" dirty="0"/>
              <a:t>Monday September 11: 	</a:t>
            </a:r>
            <a:r>
              <a:rPr lang="en-US" altLang="en-US" sz="1600" b="1" dirty="0"/>
              <a:t>PM1</a:t>
            </a:r>
          </a:p>
          <a:p>
            <a:pPr marL="1200150" lvl="2" indent="-342900">
              <a:spcBef>
                <a:spcPts val="300"/>
              </a:spcBef>
              <a:buFont typeface="Arial" panose="020B0604020202020204" pitchFamily="34" charset="0"/>
              <a:buChar char="•"/>
            </a:pPr>
            <a:r>
              <a:rPr lang="en-US" altLang="en-US" sz="1600" dirty="0"/>
              <a:t>Tuesday September 12: 	</a:t>
            </a:r>
            <a:r>
              <a:rPr lang="en-US" altLang="en-US" sz="1600" b="1" dirty="0"/>
              <a:t>PM1</a:t>
            </a:r>
          </a:p>
          <a:p>
            <a:pPr marL="1200150" lvl="2" indent="-342900">
              <a:spcBef>
                <a:spcPts val="300"/>
              </a:spcBef>
              <a:buFont typeface="Arial" panose="020B0604020202020204" pitchFamily="34" charset="0"/>
              <a:buChar char="•"/>
            </a:pPr>
            <a:r>
              <a:rPr lang="en-US" altLang="en-US" sz="1600" dirty="0"/>
              <a:t>Wednesday September 13: 	</a:t>
            </a:r>
            <a:r>
              <a:rPr lang="en-US" altLang="en-US" sz="1600" b="1" dirty="0"/>
              <a:t>AM2</a:t>
            </a:r>
          </a:p>
          <a:p>
            <a:pPr marL="1200150" lvl="2" indent="-342900">
              <a:spcBef>
                <a:spcPts val="300"/>
              </a:spcBef>
              <a:buFont typeface="Arial" panose="020B0604020202020204" pitchFamily="34" charset="0"/>
              <a:buChar char="•"/>
            </a:pPr>
            <a:r>
              <a:rPr lang="en-US" altLang="en-US" sz="1600" dirty="0"/>
              <a:t>Thursday September 14: 	</a:t>
            </a:r>
            <a:r>
              <a:rPr lang="en-US" altLang="en-US" sz="1600" b="1" dirty="0"/>
              <a:t>PM1</a:t>
            </a:r>
          </a:p>
          <a:p>
            <a:pPr marL="800100" lvl="1" indent="-342900">
              <a:spcBef>
                <a:spcPts val="300"/>
              </a:spcBef>
              <a:buFont typeface="Arial" panose="020B0604020202020204" pitchFamily="34" charset="0"/>
              <a:buChar char="•"/>
            </a:pPr>
            <a:r>
              <a:rPr lang="en-US" altLang="en-US" sz="1800" b="1" dirty="0"/>
              <a:t>Discussion and decision on next step for AIML TIG during the first meeting slot; currently there are three options collected from AIML TIG members:</a:t>
            </a:r>
          </a:p>
          <a:p>
            <a:pPr marL="8572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1. Wrap technical report up in September 2023 and stop</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2. extend the AIML TIG (e.g. 1 meeting cycle or 3 meeting cycles, but with justification) and look at options to continue AIML related work and defer the decision</a:t>
            </a:r>
            <a:endParaRPr lang="en-US" sz="18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Times New Roman" panose="02020603050405020304" pitchFamily="18" charset="0"/>
              </a:rPr>
              <a:t>3. extend AIML TIG (1 meeting cycle or 3 meeting cycles but with justification) and with the intention to form a SG in November 2023 or March 2024</a:t>
            </a:r>
            <a:endParaRPr lang="en-US" sz="1800" dirty="0">
              <a:effectLst/>
              <a:latin typeface="Times New Roman" panose="02020603050405020304" pitchFamily="18" charset="0"/>
              <a:ea typeface="Times New Roman" panose="02020603050405020304" pitchFamily="18" charset="0"/>
            </a:endParaRPr>
          </a:p>
          <a:p>
            <a:pPr marL="1200150" lvl="2" indent="-342900">
              <a:spcBef>
                <a:spcPts val="300"/>
              </a:spcBef>
              <a:buFont typeface="Arial" panose="020B0604020202020204" pitchFamily="34" charset="0"/>
              <a:buChar char="•"/>
            </a:pPr>
            <a:endParaRPr lang="en-US" altLang="en-US" sz="1600" b="1" dirty="0"/>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August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September Meeting Reminders</a:t>
            </a:r>
            <a:endParaRPr lang="en-US" dirty="0"/>
          </a:p>
        </p:txBody>
      </p:sp>
      <p:sp>
        <p:nvSpPr>
          <p:cNvPr id="3" name="Content Placeholder 2"/>
          <p:cNvSpPr>
            <a:spLocks noGrp="1"/>
          </p:cNvSpPr>
          <p:nvPr>
            <p:ph idx="1"/>
          </p:nvPr>
        </p:nvSpPr>
        <p:spPr>
          <a:xfrm>
            <a:off x="685800" y="1447800"/>
            <a:ext cx="10972799" cy="4113213"/>
          </a:xfrm>
        </p:spPr>
        <p:txBody>
          <a:bodyPr/>
          <a:lstStyle/>
          <a:p>
            <a:pPr>
              <a:spcBef>
                <a:spcPts val="300"/>
              </a:spcBef>
            </a:pPr>
            <a:r>
              <a:rPr lang="en-US" altLang="en-US" sz="2000" dirty="0"/>
              <a:t>Call for contributions:</a:t>
            </a:r>
          </a:p>
          <a:p>
            <a:pPr marL="800100" lvl="1" indent="-342900">
              <a:spcBef>
                <a:spcPts val="300"/>
              </a:spcBef>
              <a:buFont typeface="Arial" panose="020B0604020202020204" pitchFamily="34" charset="0"/>
              <a:buChar char="•"/>
            </a:pPr>
            <a:r>
              <a:rPr lang="en-US" sz="1600" dirty="0">
                <a:effectLst/>
                <a:latin typeface="Calibri" panose="020F0502020204030204" pitchFamily="34" charset="0"/>
                <a:ea typeface="DengXian" panose="02010600030101010101" pitchFamily="2" charset="-122"/>
              </a:rPr>
              <a:t>Please let me know if you would like to present any contributions for the </a:t>
            </a:r>
            <a:r>
              <a:rPr lang="en-US" sz="1600" dirty="0">
                <a:latin typeface="Calibri" panose="020F0502020204030204" pitchFamily="34" charset="0"/>
                <a:ea typeface="DengXian" panose="02010600030101010101" pitchFamily="2" charset="-122"/>
              </a:rPr>
              <a:t>September teleconference </a:t>
            </a:r>
            <a:r>
              <a:rPr lang="en-US" sz="1600" dirty="0">
                <a:effectLst/>
                <a:highlight>
                  <a:srgbClr val="FFFF00"/>
                </a:highlight>
                <a:latin typeface="Calibri" panose="020F0502020204030204" pitchFamily="34" charset="0"/>
                <a:ea typeface="DengXian" panose="02010600030101010101" pitchFamily="2" charset="-122"/>
              </a:rPr>
              <a:t>by </a:t>
            </a:r>
            <a:r>
              <a:rPr lang="en-US" sz="1600" dirty="0" err="1">
                <a:effectLst/>
                <a:highlight>
                  <a:srgbClr val="FFFF00"/>
                </a:highlight>
                <a:latin typeface="Calibri" panose="020F0502020204030204" pitchFamily="34" charset="0"/>
                <a:ea typeface="DengXian" panose="02010600030101010101" pitchFamily="2" charset="-122"/>
              </a:rPr>
              <a:t>CoB</a:t>
            </a:r>
            <a:r>
              <a:rPr lang="en-US" sz="1600" dirty="0">
                <a:effectLst/>
                <a:highlight>
                  <a:srgbClr val="FFFF00"/>
                </a:highlight>
                <a:latin typeface="Calibri" panose="020F0502020204030204" pitchFamily="34" charset="0"/>
                <a:ea typeface="DengXian" panose="02010600030101010101" pitchFamily="2" charset="-122"/>
              </a:rPr>
              <a:t> on </a:t>
            </a:r>
            <a:r>
              <a:rPr lang="en-US" sz="1600" dirty="0">
                <a:highlight>
                  <a:srgbClr val="FFFF00"/>
                </a:highlight>
                <a:latin typeface="Calibri" panose="020F0502020204030204" pitchFamily="34" charset="0"/>
                <a:ea typeface="DengXian" panose="02010600030101010101" pitchFamily="2" charset="-122"/>
              </a:rPr>
              <a:t>Sept 1st</a:t>
            </a:r>
            <a:endParaRPr lang="en-US" sz="1600" baseline="30000" dirty="0">
              <a:effectLst/>
              <a:highlight>
                <a:srgbClr val="FFFF00"/>
              </a:highlight>
              <a:latin typeface="Calibri" panose="020F0502020204030204" pitchFamily="34" charset="0"/>
              <a:ea typeface="DengXian" panose="02010600030101010101" pitchFamily="2" charset="-122"/>
            </a:endParaRPr>
          </a:p>
          <a:p>
            <a:pPr marL="800100" lvl="1" indent="-342900">
              <a:spcBef>
                <a:spcPts val="300"/>
              </a:spcBef>
              <a:buFont typeface="Arial" panose="020B0604020202020204" pitchFamily="34" charset="0"/>
              <a:buChar char="•"/>
            </a:pPr>
            <a:r>
              <a:rPr lang="en-US" sz="1600" dirty="0">
                <a:effectLst/>
                <a:latin typeface="Calibri" panose="020F0502020204030204" pitchFamily="34" charset="0"/>
                <a:ea typeface="DengXian" panose="02010600030101010101" pitchFamily="2" charset="-122"/>
              </a:rPr>
              <a:t>Please let me know if you would like to present any contributions for the </a:t>
            </a:r>
            <a:r>
              <a:rPr lang="en-US" sz="1600" dirty="0">
                <a:latin typeface="Calibri" panose="020F0502020204030204" pitchFamily="34" charset="0"/>
                <a:ea typeface="DengXian" panose="02010600030101010101" pitchFamily="2" charset="-122"/>
              </a:rPr>
              <a:t>September 2023 Berlin meeting </a:t>
            </a:r>
            <a:r>
              <a:rPr lang="en-US" sz="1600" dirty="0">
                <a:effectLst/>
                <a:highlight>
                  <a:srgbClr val="FFFF00"/>
                </a:highlight>
                <a:latin typeface="Calibri" panose="020F0502020204030204" pitchFamily="34" charset="0"/>
                <a:ea typeface="DengXian" panose="02010600030101010101" pitchFamily="2" charset="-122"/>
              </a:rPr>
              <a:t>by </a:t>
            </a:r>
            <a:r>
              <a:rPr lang="en-US" sz="1600" dirty="0" err="1">
                <a:effectLst/>
                <a:highlight>
                  <a:srgbClr val="FFFF00"/>
                </a:highlight>
                <a:latin typeface="Calibri" panose="020F0502020204030204" pitchFamily="34" charset="0"/>
                <a:ea typeface="DengXian" panose="02010600030101010101" pitchFamily="2" charset="-122"/>
              </a:rPr>
              <a:t>CoB</a:t>
            </a:r>
            <a:r>
              <a:rPr lang="en-US" sz="1600" dirty="0">
                <a:effectLst/>
                <a:highlight>
                  <a:srgbClr val="FFFF00"/>
                </a:highlight>
                <a:latin typeface="Calibri" panose="020F0502020204030204" pitchFamily="34" charset="0"/>
                <a:ea typeface="DengXian" panose="02010600030101010101" pitchFamily="2" charset="-122"/>
              </a:rPr>
              <a:t> on </a:t>
            </a:r>
            <a:r>
              <a:rPr lang="en-US" sz="1600" dirty="0">
                <a:highlight>
                  <a:srgbClr val="FFFF00"/>
                </a:highlight>
                <a:latin typeface="Calibri" panose="020F0502020204030204" pitchFamily="34" charset="0"/>
                <a:ea typeface="DengXian" panose="02010600030101010101" pitchFamily="2" charset="-122"/>
              </a:rPr>
              <a:t>September 6</a:t>
            </a:r>
            <a:r>
              <a:rPr lang="en-US" sz="1600" baseline="30000" dirty="0">
                <a:effectLst/>
                <a:highlight>
                  <a:srgbClr val="FFFF00"/>
                </a:highlight>
                <a:latin typeface="Calibri" panose="020F0502020204030204" pitchFamily="34" charset="0"/>
                <a:ea typeface="DengXian" panose="02010600030101010101" pitchFamily="2" charset="-122"/>
              </a:rPr>
              <a:t>th</a:t>
            </a:r>
          </a:p>
          <a:p>
            <a:pPr marL="800100" lvl="1" indent="-342900">
              <a:spcBef>
                <a:spcPts val="300"/>
              </a:spcBef>
              <a:buFont typeface="Arial" panose="020B0604020202020204" pitchFamily="34" charset="0"/>
              <a:buChar char="•"/>
            </a:pPr>
            <a:r>
              <a:rPr lang="en-US" sz="1600" dirty="0">
                <a:latin typeface="Calibri" panose="020F0502020204030204" pitchFamily="34" charset="0"/>
                <a:ea typeface="DengXian" panose="02010600030101010101" pitchFamily="2" charset="-122"/>
              </a:rPr>
              <a:t>Contributions need to be in the form of technical report text insertion</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August 2023</a:t>
            </a:r>
            <a:endParaRPr lang="en-GB" dirty="0"/>
          </a:p>
        </p:txBody>
      </p:sp>
    </p:spTree>
    <p:extLst>
      <p:ext uri="{BB962C8B-B14F-4D97-AF65-F5344CB8AC3E}">
        <p14:creationId xmlns:p14="http://schemas.microsoft.com/office/powerpoint/2010/main" val="3113979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224694"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August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teleconference </a:t>
            </a:r>
            <a:r>
              <a:rPr lang="en-GB" altLang="en-US" sz="3200"/>
              <a:t>on August 8, </a:t>
            </a:r>
            <a:r>
              <a:rPr lang="en-GB" altLang="en-US" sz="3200" dirty="0"/>
              <a:t>2023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sz="1800" dirty="0"/>
              <a:t>Call meeting to order</a:t>
            </a:r>
          </a:p>
          <a:p>
            <a:pPr marL="457200" indent="-457200">
              <a:buFont typeface="Arial" panose="020B0604020202020204" pitchFamily="34" charset="0"/>
              <a:buChar char="•"/>
              <a:defRPr/>
            </a:pPr>
            <a:r>
              <a:rPr lang="en-US" altLang="en-US" sz="1800" dirty="0"/>
              <a:t>Agenda approval</a:t>
            </a:r>
          </a:p>
          <a:p>
            <a:pPr marL="457200" indent="-457200">
              <a:buFont typeface="Arial" panose="020B0604020202020204" pitchFamily="34" charset="0"/>
              <a:buChar char="•"/>
              <a:defRPr/>
            </a:pPr>
            <a:r>
              <a:rPr lang="en-US" altLang="en-US" sz="1800" dirty="0"/>
              <a:t>Review patent policies &amp; call for essential patents</a:t>
            </a:r>
          </a:p>
          <a:p>
            <a:pPr marL="457200" indent="-457200">
              <a:buFont typeface="Arial" panose="020B0604020202020204" pitchFamily="34" charset="0"/>
              <a:buChar char="•"/>
              <a:defRPr/>
            </a:pPr>
            <a:r>
              <a:rPr lang="en-US" altLang="en-US" sz="1800" dirty="0"/>
              <a:t>Review of IEEE copyright and other policies</a:t>
            </a:r>
          </a:p>
          <a:p>
            <a:pPr marL="457200" indent="-457200">
              <a:buFont typeface="Arial" panose="020B0604020202020204" pitchFamily="34" charset="0"/>
              <a:buChar char="•"/>
              <a:defRPr/>
            </a:pPr>
            <a:r>
              <a:rPr lang="en-US" altLang="en-US" sz="1800" dirty="0"/>
              <a:t>Attendance reminder</a:t>
            </a:r>
          </a:p>
          <a:p>
            <a:pPr marL="514350" indent="-457200">
              <a:buFont typeface="Arial" panose="020B0604020202020204" pitchFamily="34" charset="0"/>
              <a:buChar char="•"/>
              <a:defRPr/>
            </a:pPr>
            <a:r>
              <a:rPr lang="en-GB" altLang="en-US" sz="1800" dirty="0"/>
              <a:t>Presentation</a:t>
            </a:r>
          </a:p>
          <a:p>
            <a:pPr marL="857250" lvl="1" indent="-457200">
              <a:buFont typeface="Arial" panose="020B0604020202020204" pitchFamily="34" charset="0"/>
              <a:buChar char="•"/>
              <a:defRPr/>
            </a:pPr>
            <a:r>
              <a:rPr lang="en-US" altLang="en-US" sz="1400" dirty="0"/>
              <a:t>11-23/1349r1: </a:t>
            </a:r>
            <a:r>
              <a:rPr lang="en-US" sz="1400" dirty="0"/>
              <a:t>Discussion on AIML model sharing use case in federated learning scenario</a:t>
            </a:r>
            <a:r>
              <a:rPr lang="en-US" altLang="en-US" sz="1400" dirty="0"/>
              <a:t>, </a:t>
            </a:r>
            <a:r>
              <a:rPr lang="en-US" sz="1400" dirty="0"/>
              <a:t>Jing Ma (Toyota)</a:t>
            </a:r>
          </a:p>
          <a:p>
            <a:pPr marL="400050" lvl="1" indent="0">
              <a:defRPr/>
            </a:pPr>
            <a:endParaRPr lang="en-US" altLang="en-US" sz="1400" dirty="0"/>
          </a:p>
          <a:p>
            <a:pPr marL="857250" lvl="1" indent="-457200">
              <a:buFont typeface="Arial" panose="020B0604020202020204" pitchFamily="34" charset="0"/>
              <a:buChar char="•"/>
              <a:defRPr/>
            </a:pPr>
            <a:r>
              <a:rPr lang="en-US" sz="1400" dirty="0"/>
              <a:t>11-22/987r9: AIML TIG Technical Report Draft, Stephen McCann (Huawei)/Xiaofei Wang (InterDigital)</a:t>
            </a:r>
          </a:p>
          <a:p>
            <a:pPr marL="400050" lvl="1" indent="0">
              <a:defRPr/>
            </a:pPr>
            <a:endParaRPr lang="en-US" sz="1400" dirty="0"/>
          </a:p>
          <a:p>
            <a:pPr marL="457200" indent="-457200">
              <a:buFont typeface="Arial" panose="020B0604020202020204" pitchFamily="34" charset="0"/>
              <a:buChar char="•"/>
              <a:defRPr/>
            </a:pPr>
            <a:r>
              <a:rPr lang="en-US" altLang="en-US" sz="1800"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2246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August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August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August 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August 2023</a:t>
            </a:r>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August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8</a:t>
            </a:fld>
            <a:endParaRPr lang="en-US" altLang="en-US" dirty="0"/>
          </a:p>
        </p:txBody>
      </p:sp>
      <p:sp>
        <p:nvSpPr>
          <p:cNvPr id="5" name="Date Placeholder 4"/>
          <p:cNvSpPr>
            <a:spLocks noGrp="1"/>
          </p:cNvSpPr>
          <p:nvPr>
            <p:ph type="dt" idx="15"/>
          </p:nvPr>
        </p:nvSpPr>
        <p:spPr/>
        <p:txBody>
          <a:bodyPr/>
          <a:lstStyle/>
          <a:p>
            <a:r>
              <a:rPr lang="en-US" dirty="0"/>
              <a:t>August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9</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August 2023</a:t>
            </a:r>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5505</TotalTime>
  <Words>1872</Words>
  <Application>Microsoft Office PowerPoint</Application>
  <PresentationFormat>Widescreen</PresentationFormat>
  <Paragraphs>188</Paragraphs>
  <Slides>16</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4" baseType="lpstr">
      <vt:lpstr>Arial</vt:lpstr>
      <vt:lpstr>Calibri</vt:lpstr>
      <vt:lpstr>Helvetica</vt:lpstr>
      <vt:lpstr>Lucida Grande</vt:lpstr>
      <vt:lpstr>Monotype Sorts</vt:lpstr>
      <vt:lpstr>Times New Roman</vt:lpstr>
      <vt:lpstr>Office Theme</vt:lpstr>
      <vt:lpstr>Document</vt:lpstr>
      <vt:lpstr>AIML TIG August 8, 2023 Teleconference Agenda</vt:lpstr>
      <vt:lpstr>Abstract</vt:lpstr>
      <vt:lpstr>PowerPoint Presentation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Presentations</vt:lpstr>
      <vt:lpstr>September Meeting Reminders</vt:lpstr>
      <vt:lpstr>September Meeting Reminders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105</cp:revision>
  <cp:lastPrinted>1601-01-01T00:00:00Z</cp:lastPrinted>
  <dcterms:created xsi:type="dcterms:W3CDTF">2018-05-05T22:00:08Z</dcterms:created>
  <dcterms:modified xsi:type="dcterms:W3CDTF">2023-08-04T19:35:14Z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