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32" r:id="rId3"/>
    <p:sldId id="524" r:id="rId4"/>
    <p:sldId id="526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63789-FDEC-494C-87E8-F4206ACBAD5B}" v="2" dt="2023-09-15T00:17:13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802.11-23/1301r2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September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September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September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4 Meeting Slots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11-23/1300r3</a:t>
            </a:r>
            <a:endParaRPr lang="en-US" sz="1800" dirty="0"/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8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7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AIML-based CSI compression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An additional use case has been approved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Multi-AP coordination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10896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AIML TIG Technical report draft r16 has been approved: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11-22/987r16 now contains 4 use cases with two additional use cases under consideration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CSI Compression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channel access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 Model sharing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roaming enhancement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Multi-AP coordination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Feedback on AIML Technical Report during this meeting, but have not had time to address all the feedback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Needs executive summary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Needs conclusion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Needs additional editorial review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Differentiate use cases in which AIML are used to improve WLAN performance, and use cases in which WLAN can enable support for AIML techniques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needs a few more improvements on the text (e.g.,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privacy)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AIML TIG Technical Report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93353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AIML TIG is scheduled to end in September 2023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Need to request an extension to complete the report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case an extension is granted, finalize the AIML TIG report </a:t>
            </a:r>
            <a:r>
              <a:rPr lang="en-US"/>
              <a:t>in November </a:t>
            </a:r>
            <a:r>
              <a:rPr lang="en-US" dirty="0"/>
              <a:t>2023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Privacy considerations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look at additional use cases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Discuss next steps for AIML TIG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November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6694</TotalTime>
  <Words>335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September 2023 AIML TIG Closing Report</vt:lpstr>
      <vt:lpstr>Abstract</vt:lpstr>
      <vt:lpstr>Work Completed</vt:lpstr>
      <vt:lpstr>AIML TIG Technical Report</vt:lpstr>
      <vt:lpstr>Plans for November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213</cp:revision>
  <cp:lastPrinted>1998-02-10T13:28:06Z</cp:lastPrinted>
  <dcterms:created xsi:type="dcterms:W3CDTF">2007-05-21T21:00:37Z</dcterms:created>
  <dcterms:modified xsi:type="dcterms:W3CDTF">2023-09-15T00:18:10Z</dcterms:modified>
  <cp:category/>
</cp:coreProperties>
</file>