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63789-FDEC-494C-87E8-F4206ACBAD5B}" v="1" dt="2023-09-14T20:12:28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4D63789-FDEC-494C-87E8-F4206ACBAD5B}"/>
    <pc:docChg chg="modSld modMainMaster">
      <pc:chgData name="Xiaofei Wang" userId="6e1836d3-2ed9-4ae5-8700-9029b71c19c7" providerId="ADAL" clId="{94D63789-FDEC-494C-87E8-F4206ACBAD5B}" dt="2023-09-14T20:12:28.429" v="4"/>
      <pc:docMkLst>
        <pc:docMk/>
      </pc:docMkLst>
      <pc:sldChg chg="modSp mod">
        <pc:chgData name="Xiaofei Wang" userId="6e1836d3-2ed9-4ae5-8700-9029b71c19c7" providerId="ADAL" clId="{94D63789-FDEC-494C-87E8-F4206ACBAD5B}" dt="2023-09-14T20:11:45.428" v="3" actId="20577"/>
        <pc:sldMkLst>
          <pc:docMk/>
          <pc:sldMk cId="3933531436" sldId="526"/>
        </pc:sldMkLst>
        <pc:spChg chg="mod">
          <ac:chgData name="Xiaofei Wang" userId="6e1836d3-2ed9-4ae5-8700-9029b71c19c7" providerId="ADAL" clId="{94D63789-FDEC-494C-87E8-F4206ACBAD5B}" dt="2023-09-14T20:11:45.428" v="3" actId="20577"/>
          <ac:spMkLst>
            <pc:docMk/>
            <pc:sldMk cId="3933531436" sldId="526"/>
            <ac:spMk id="5126" creationId="{00000000-0000-0000-0000-000000000000}"/>
          </ac:spMkLst>
        </pc:spChg>
      </pc:sldChg>
      <pc:sldMasterChg chg="modSp">
        <pc:chgData name="Xiaofei Wang" userId="6e1836d3-2ed9-4ae5-8700-9029b71c19c7" providerId="ADAL" clId="{94D63789-FDEC-494C-87E8-F4206ACBAD5B}" dt="2023-09-14T20:12:28.429" v="4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4D63789-FDEC-494C-87E8-F4206ACBAD5B}" dt="2023-09-14T20:12:28.429" v="4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802.11-23/1301r1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September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September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11-23/1300r3</a:t>
            </a:r>
            <a:endParaRPr lang="en-US" sz="18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8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7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AIML-based CSI compression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An additional use case has been approved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Multi-AP coordination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10896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AIML TIG Technical report </a:t>
            </a:r>
            <a:r>
              <a:rPr lang="en-US" b="1">
                <a:ea typeface="+mn-ea"/>
                <a:cs typeface="+mn-cs"/>
              </a:rPr>
              <a:t>draft r16 </a:t>
            </a:r>
            <a:r>
              <a:rPr lang="en-US" b="1" dirty="0">
                <a:ea typeface="+mn-ea"/>
                <a:cs typeface="+mn-cs"/>
              </a:rPr>
              <a:t>has been approved: 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11-22/987r16 now contains 4 use cases with two additional use cases under consideration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CSI Compression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channel access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 Model sharing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roaming enhancement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Multi-AP coordination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Feedback on AIML Technical Report during this meeting, but have not had time to address all the feedback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executive summary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conclusion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additional editorial review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Differentiate use cases in which AIML are used to improve WLAN performance, and use cases in which WLAN can enable support for AIML techniques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needs a few more improvements on the text (e.g.,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privacy)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AIML TIG Technical Report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AIML TIG is scheduled to end in September 2023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Need to request an extension to complete the report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 case an extension is granted, finalize the AIML TIG report </a:t>
            </a:r>
            <a:r>
              <a:rPr lang="en-US"/>
              <a:t>in November </a:t>
            </a:r>
            <a:r>
              <a:rPr lang="en-US" dirty="0"/>
              <a:t>2023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Privacy considerations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May look at additional use cases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Discuss next steps for AIML TIG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6464</TotalTime>
  <Words>335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September 2023 AIML TIG Closing Report</vt:lpstr>
      <vt:lpstr>Abstract</vt:lpstr>
      <vt:lpstr>Work Completed</vt:lpstr>
      <vt:lpstr>AIML TIG Technical Report</vt:lpstr>
      <vt:lpstr>Plans for September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212</cp:revision>
  <cp:lastPrinted>1998-02-10T13:28:06Z</cp:lastPrinted>
  <dcterms:created xsi:type="dcterms:W3CDTF">2007-05-21T21:00:37Z</dcterms:created>
  <dcterms:modified xsi:type="dcterms:W3CDTF">2023-09-14T20:12:33Z</dcterms:modified>
  <cp:category/>
</cp:coreProperties>
</file>