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0" r:id="rId2"/>
    <p:sldId id="332" r:id="rId3"/>
    <p:sldId id="524" r:id="rId4"/>
    <p:sldId id="526" r:id="rId5"/>
    <p:sldId id="288" r:id="rId6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D63789-FDEC-494C-87E8-F4206ACBAD5B}" v="1" dt="2023-09-14T20:12:28.4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2" autoAdjust="0"/>
    <p:restoredTop sz="94660"/>
  </p:normalViewPr>
  <p:slideViewPr>
    <p:cSldViewPr>
      <p:cViewPr varScale="1">
        <p:scale>
          <a:sx n="63" d="100"/>
          <a:sy n="63" d="100"/>
        </p:scale>
        <p:origin x="780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94D63789-FDEC-494C-87E8-F4206ACBAD5B}"/>
    <pc:docChg chg="modSld modMainMaster">
      <pc:chgData name="Xiaofei Wang" userId="6e1836d3-2ed9-4ae5-8700-9029b71c19c7" providerId="ADAL" clId="{94D63789-FDEC-494C-87E8-F4206ACBAD5B}" dt="2023-09-14T20:12:28.429" v="4"/>
      <pc:docMkLst>
        <pc:docMk/>
      </pc:docMkLst>
      <pc:sldChg chg="modSp mod">
        <pc:chgData name="Xiaofei Wang" userId="6e1836d3-2ed9-4ae5-8700-9029b71c19c7" providerId="ADAL" clId="{94D63789-FDEC-494C-87E8-F4206ACBAD5B}" dt="2023-09-14T20:11:45.428" v="3" actId="20577"/>
        <pc:sldMkLst>
          <pc:docMk/>
          <pc:sldMk cId="3933531436" sldId="526"/>
        </pc:sldMkLst>
        <pc:spChg chg="mod">
          <ac:chgData name="Xiaofei Wang" userId="6e1836d3-2ed9-4ae5-8700-9029b71c19c7" providerId="ADAL" clId="{94D63789-FDEC-494C-87E8-F4206ACBAD5B}" dt="2023-09-14T20:11:45.428" v="3" actId="20577"/>
          <ac:spMkLst>
            <pc:docMk/>
            <pc:sldMk cId="3933531436" sldId="526"/>
            <ac:spMk id="5126" creationId="{00000000-0000-0000-0000-000000000000}"/>
          </ac:spMkLst>
        </pc:spChg>
      </pc:sldChg>
      <pc:sldMasterChg chg="modSp">
        <pc:chgData name="Xiaofei Wang" userId="6e1836d3-2ed9-4ae5-8700-9029b71c19c7" providerId="ADAL" clId="{94D63789-FDEC-494C-87E8-F4206ACBAD5B}" dt="2023-09-14T20:12:28.429" v="4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94D63789-FDEC-494C-87E8-F4206ACBAD5B}" dt="2023-09-14T20:12:28.429" v="4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61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4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997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5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802.11-23/1301r1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74123" y="6475413"/>
            <a:ext cx="1717778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Xiaofei Wang (InterDigital)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September 2023 AIML TIG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2023-09-14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024517"/>
              </p:ext>
            </p:extLst>
          </p:nvPr>
        </p:nvGraphicFramePr>
        <p:xfrm>
          <a:off x="2071688" y="2357438"/>
          <a:ext cx="85598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34348" imgH="1182309" progId="Word.Document.8">
                  <p:embed/>
                </p:oleObj>
              </mc:Choice>
              <mc:Fallback>
                <p:oleObj name="Document" r:id="rId3" imgW="8534348" imgH="1182309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2357438"/>
                        <a:ext cx="8559800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September 2023</a:t>
            </a:r>
            <a:endParaRPr lang="en-GB" altLang="en-US" sz="1800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800" dirty="0"/>
              <a:t>Closing report for the AIML TIG for September 2023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04240" y="1524000"/>
            <a:ext cx="10363200" cy="4114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4 Meeting Slots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Monday PM1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Tuesday PM1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Wednesday AM2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Thursday PM1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b="1" i="1" dirty="0"/>
              <a:t>Agenda:</a:t>
            </a:r>
            <a:r>
              <a:rPr lang="en-US" sz="2000" dirty="0"/>
              <a:t> 11-23/1300r3</a:t>
            </a:r>
            <a:endParaRPr lang="en-US" sz="1800" dirty="0"/>
          </a:p>
          <a:p>
            <a:pPr marL="685800" lvl="2" indent="-342900">
              <a:lnSpc>
                <a:spcPct val="90000"/>
              </a:lnSpc>
            </a:pPr>
            <a:endParaRPr lang="en-US" sz="2000" dirty="0"/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8 technical contributions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7 technical report draft proposals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1 additional technical contribution on AIML-based CSI compression</a:t>
            </a:r>
          </a:p>
          <a:p>
            <a:pPr marL="342900" lvl="2" indent="0">
              <a:lnSpc>
                <a:spcPct val="90000"/>
              </a:lnSpc>
              <a:buNone/>
            </a:pPr>
            <a:endParaRPr lang="en-US" sz="900" dirty="0"/>
          </a:p>
          <a:p>
            <a:pPr>
              <a:lnSpc>
                <a:spcPct val="90000"/>
              </a:lnSpc>
            </a:pPr>
            <a:r>
              <a:rPr lang="en-US" b="1" dirty="0">
                <a:ea typeface="+mn-ea"/>
                <a:cs typeface="+mn-cs"/>
              </a:rPr>
              <a:t>An additional use case has been approved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Multi-AP coordination</a:t>
            </a:r>
          </a:p>
          <a:p>
            <a:pPr marL="342900" lvl="1" indent="-342900">
              <a:lnSpc>
                <a:spcPct val="90000"/>
              </a:lnSpc>
              <a:buChar char="•"/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1216778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10896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ea typeface="+mn-ea"/>
                <a:cs typeface="+mn-cs"/>
              </a:rPr>
              <a:t>AIML TIG Technical report </a:t>
            </a:r>
            <a:r>
              <a:rPr lang="en-US" b="1">
                <a:ea typeface="+mn-ea"/>
                <a:cs typeface="+mn-cs"/>
              </a:rPr>
              <a:t>draft r16 </a:t>
            </a:r>
            <a:r>
              <a:rPr lang="en-US" b="1" dirty="0">
                <a:ea typeface="+mn-ea"/>
                <a:cs typeface="+mn-cs"/>
              </a:rPr>
              <a:t>has been approved: 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ea typeface="+mn-ea"/>
                <a:cs typeface="+mn-cs"/>
              </a:rPr>
              <a:t>11-22/987r16 now contains 4 use cases with two additional use cases under consideration</a:t>
            </a:r>
          </a:p>
          <a:p>
            <a:pPr marL="97155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AIML-based CSI Compression</a:t>
            </a:r>
          </a:p>
          <a:p>
            <a:pPr marL="97155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AIML-based channel access</a:t>
            </a:r>
          </a:p>
          <a:p>
            <a:pPr marL="97155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AIML Model sharing</a:t>
            </a:r>
          </a:p>
          <a:p>
            <a:pPr marL="97155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AIML-based roaming enhancement</a:t>
            </a:r>
          </a:p>
          <a:p>
            <a:pPr marL="97155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1600" dirty="0"/>
              <a:t>Multi-AP coordination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Feedback on AIML Technical Report during this meeting, but have not had time to address all the feedback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Needs executive summary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Needs conclusion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Needs additional editorial review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Differentiate use cases in which AIML are used to improve WLAN performance, and use cases in which WLAN can enable support for AIML techniques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addition, needs a few more improvements on the text (e.g., 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privacy)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AIML TIG Technical Report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3933531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AIML TIG is scheduled to end in September 2023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Need to request an extension to complete the report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 case an extension is granted, finalize the AIML TIG report </a:t>
            </a:r>
            <a:r>
              <a:rPr lang="en-US"/>
              <a:t>in November </a:t>
            </a:r>
            <a:r>
              <a:rPr lang="en-US" dirty="0"/>
              <a:t>2023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Privacy considerations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May look at additional use cases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Discuss next steps for AIML TIG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September 2023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6464</TotalTime>
  <Words>335</Words>
  <Application>Microsoft Office PowerPoint</Application>
  <PresentationFormat>Widescreen</PresentationFormat>
  <Paragraphs>82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802-11-Submission</vt:lpstr>
      <vt:lpstr>Document</vt:lpstr>
      <vt:lpstr>September 2023 AIML TIG Closing Report</vt:lpstr>
      <vt:lpstr>Abstract</vt:lpstr>
      <vt:lpstr>Work Completed</vt:lpstr>
      <vt:lpstr>AIML TIG Technical Report</vt:lpstr>
      <vt:lpstr>Plans for September 2023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Xiaofei Wang</cp:lastModifiedBy>
  <cp:revision>212</cp:revision>
  <cp:lastPrinted>1998-02-10T13:28:06Z</cp:lastPrinted>
  <dcterms:created xsi:type="dcterms:W3CDTF">2007-05-21T21:00:37Z</dcterms:created>
  <dcterms:modified xsi:type="dcterms:W3CDTF">2023-09-14T20:12:33Z</dcterms:modified>
  <cp:category/>
</cp:coreProperties>
</file>