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80BCE-7943-45BD-9F3D-EA33F8DCE76A}" v="2" dt="2023-09-14T17:03:23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E0C80BCE-7943-45BD-9F3D-EA33F8DCE76A}"/>
    <pc:docChg chg="undo redo custSel addSld delSld modSld modMainMaster">
      <pc:chgData name="Xiaofei Wang" userId="6e1836d3-2ed9-4ae5-8700-9029b71c19c7" providerId="ADAL" clId="{E0C80BCE-7943-45BD-9F3D-EA33F8DCE76A}" dt="2023-09-14T20:08:02.041" v="668" actId="20577"/>
      <pc:docMkLst>
        <pc:docMk/>
      </pc:docMkLst>
      <pc:sldChg chg="modSp mod">
        <pc:chgData name="Xiaofei Wang" userId="6e1836d3-2ed9-4ae5-8700-9029b71c19c7" providerId="ADAL" clId="{E0C80BCE-7943-45BD-9F3D-EA33F8DCE76A}" dt="2023-09-14T20:08:02.041" v="668" actId="20577"/>
        <pc:sldMkLst>
          <pc:docMk/>
          <pc:sldMk cId="0" sldId="288"/>
        </pc:sld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E0C80BCE-7943-45BD-9F3D-EA33F8DCE76A}" dt="2023-09-14T20:08:02.041" v="66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E0C80BCE-7943-45BD-9F3D-EA33F8DCE76A}" dt="2023-09-14T17:11:05.030" v="413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E0C80BCE-7943-45BD-9F3D-EA33F8DCE76A}" dt="2023-09-14T17:03:35.607" v="5" actId="20577"/>
        <pc:sldMkLst>
          <pc:docMk/>
          <pc:sldMk cId="0" sldId="290"/>
        </pc:sld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E0C80BCE-7943-45BD-9F3D-EA33F8DCE76A}" dt="2023-09-14T17:03:35.607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E0C80BCE-7943-45BD-9F3D-EA33F8DCE76A}" dt="2023-09-14T17:03:07.265" v="0"/>
        <pc:sldMkLst>
          <pc:docMk/>
          <pc:sldMk cId="0" sldId="332"/>
        </pc:sld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E0C80BCE-7943-45BD-9F3D-EA33F8DCE76A}" dt="2023-09-14T17:07:06.494" v="174"/>
        <pc:sldMkLst>
          <pc:docMk/>
          <pc:sldMk cId="1216778654" sldId="524"/>
        </pc:sld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E0C80BCE-7943-45BD-9F3D-EA33F8DCE76A}" dt="2023-09-14T17:07:06.494" v="174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mod">
        <pc:chgData name="Xiaofei Wang" userId="6e1836d3-2ed9-4ae5-8700-9029b71c19c7" providerId="ADAL" clId="{E0C80BCE-7943-45BD-9F3D-EA33F8DCE76A}" dt="2023-09-14T17:09:16.060" v="261" actId="1035"/>
        <pc:sldMkLst>
          <pc:docMk/>
          <pc:sldMk cId="3933531436" sldId="526"/>
        </pc:sld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k cId="3933531436" sldId="526"/>
            <ac:spMk id="2" creationId="{92B43621-837E-8D47-9CDC-89DF0A853A44}"/>
          </ac:spMkLst>
        </pc:spChg>
        <pc:spChg chg="mod">
          <ac:chgData name="Xiaofei Wang" userId="6e1836d3-2ed9-4ae5-8700-9029b71c19c7" providerId="ADAL" clId="{E0C80BCE-7943-45BD-9F3D-EA33F8DCE76A}" dt="2023-09-14T17:08:21.017" v="201" actId="20577"/>
          <ac:spMkLst>
            <pc:docMk/>
            <pc:sldMk cId="3933531436" sldId="526"/>
            <ac:spMk id="5125" creationId="{00000000-0000-0000-0000-000000000000}"/>
          </ac:spMkLst>
        </pc:spChg>
        <pc:spChg chg="mod">
          <ac:chgData name="Xiaofei Wang" userId="6e1836d3-2ed9-4ae5-8700-9029b71c19c7" providerId="ADAL" clId="{E0C80BCE-7943-45BD-9F3D-EA33F8DCE76A}" dt="2023-09-14T17:09:16.060" v="261" actId="1035"/>
          <ac:spMkLst>
            <pc:docMk/>
            <pc:sldMk cId="3933531436" sldId="526"/>
            <ac:spMk id="5126" creationId="{00000000-0000-0000-0000-000000000000}"/>
          </ac:spMkLst>
        </pc:spChg>
      </pc:sldChg>
      <pc:sldChg chg="add del">
        <pc:chgData name="Xiaofei Wang" userId="6e1836d3-2ed9-4ae5-8700-9029b71c19c7" providerId="ADAL" clId="{E0C80BCE-7943-45BD-9F3D-EA33F8DCE76A}" dt="2023-09-14T17:15:16.352" v="548" actId="47"/>
        <pc:sldMkLst>
          <pc:docMk/>
          <pc:sldMk cId="4155055819" sldId="527"/>
        </pc:sldMkLst>
      </pc:sldChg>
      <pc:sldMasterChg chg="modSp modSldLayout">
        <pc:chgData name="Xiaofei Wang" userId="6e1836d3-2ed9-4ae5-8700-9029b71c19c7" providerId="ADAL" clId="{E0C80BCE-7943-45BD-9F3D-EA33F8DCE76A}" dt="2023-09-14T17:03:23.274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E0C80BCE-7943-45BD-9F3D-EA33F8DCE76A}" dt="2023-09-14T17:03:07.265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E0C80BCE-7943-45BD-9F3D-EA33F8DCE76A}" dt="2023-09-14T17:03:23.274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E0C80BCE-7943-45BD-9F3D-EA33F8DCE76A}" dt="2023-09-14T17:03:07.265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E0C80BCE-7943-45BD-9F3D-EA33F8DCE76A}" dt="2023-09-14T17:03:07.265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802.11-23/1301r0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September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September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11-23/1300r3</a:t>
            </a:r>
            <a:endParaRPr lang="en-US" sz="18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8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An additional use case has been approved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Multi-AP coordination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10896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draft r15 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11-22/987r15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Multi-AP coordination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Feedback on AIML Technical Report during this meeting, but have not had time to address all the feedback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executive summary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conclusion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additional editorial review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Differentiate use cases in which AIML are used to improve WLAN performance, and use cases in which WLAN can enable support for AIML techniques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needs a few more improvements on the text (e.g.,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privacy)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AIML TIG Technical Report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AIML TIG is scheduled to end in September 2023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Need to request an extension to complete the report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 case an extension is granted, finalize the AIML TIG report </a:t>
            </a:r>
            <a:r>
              <a:rPr lang="en-US"/>
              <a:t>in November </a:t>
            </a:r>
            <a:r>
              <a:rPr lang="en-US" dirty="0"/>
              <a:t>2023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Privacy considerations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May look at additional use cases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Discuss next steps for AIML TIG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6464</TotalTime>
  <Words>335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September 2023 AIML TIG Closing Report</vt:lpstr>
      <vt:lpstr>Abstract</vt:lpstr>
      <vt:lpstr>Work Completed</vt:lpstr>
      <vt:lpstr>AIML TIG Technical Report</vt:lpstr>
      <vt:lpstr>Plans for September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211</cp:revision>
  <cp:lastPrinted>1998-02-10T13:28:06Z</cp:lastPrinted>
  <dcterms:created xsi:type="dcterms:W3CDTF">2007-05-21T21:00:37Z</dcterms:created>
  <dcterms:modified xsi:type="dcterms:W3CDTF">2023-09-14T20:08:04Z</dcterms:modified>
  <cp:category/>
</cp:coreProperties>
</file>