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97" r:id="rId18"/>
    <p:sldId id="2387" r:id="rId19"/>
    <p:sldId id="2398" r:id="rId20"/>
    <p:sldId id="2391" r:id="rId21"/>
    <p:sldId id="2388" r:id="rId22"/>
    <p:sldId id="2385" r:id="rId23"/>
    <p:sldId id="2399" r:id="rId24"/>
    <p:sldId id="2393" r:id="rId25"/>
    <p:sldId id="2386" r:id="rId26"/>
    <p:sldId id="279" r:id="rId27"/>
    <p:sldId id="2394" r:id="rId28"/>
    <p:sldId id="2395" r:id="rId29"/>
    <p:sldId id="2396"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259CD2-AB58-423B-AA27-D2950CC133EB}" v="3" dt="2023-09-14T16:48:10.0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4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DB259CD2-AB58-423B-AA27-D2950CC133EB}"/>
    <pc:docChg chg="undo custSel addSld modSld modMainMaster">
      <pc:chgData name="Xiaofei Wang" userId="6e1836d3-2ed9-4ae5-8700-9029b71c19c7" providerId="ADAL" clId="{DB259CD2-AB58-423B-AA27-D2950CC133EB}" dt="2023-09-14T16:51:31.251" v="751" actId="15"/>
      <pc:docMkLst>
        <pc:docMk/>
      </pc:docMkLst>
      <pc:sldChg chg="modSp mod">
        <pc:chgData name="Xiaofei Wang" userId="6e1836d3-2ed9-4ae5-8700-9029b71c19c7" providerId="ADAL" clId="{DB259CD2-AB58-423B-AA27-D2950CC133EB}" dt="2023-09-14T16:34:56.938" v="1" actId="400"/>
        <pc:sldMkLst>
          <pc:docMk/>
          <pc:sldMk cId="0" sldId="395"/>
        </pc:sldMkLst>
        <pc:spChg chg="mod">
          <ac:chgData name="Xiaofei Wang" userId="6e1836d3-2ed9-4ae5-8700-9029b71c19c7" providerId="ADAL" clId="{DB259CD2-AB58-423B-AA27-D2950CC133EB}" dt="2023-09-14T16:34:56.938" v="1" actId="400"/>
          <ac:spMkLst>
            <pc:docMk/>
            <pc:sldMk cId="0" sldId="395"/>
            <ac:spMk id="19463" creationId="{014A845C-CDC6-4811-8948-EAB07A9434A5}"/>
          </ac:spMkLst>
        </pc:spChg>
      </pc:sldChg>
      <pc:sldChg chg="modSp mod">
        <pc:chgData name="Xiaofei Wang" userId="6e1836d3-2ed9-4ae5-8700-9029b71c19c7" providerId="ADAL" clId="{DB259CD2-AB58-423B-AA27-D2950CC133EB}" dt="2023-09-14T16:36:23.567" v="30" actId="13926"/>
        <pc:sldMkLst>
          <pc:docMk/>
          <pc:sldMk cId="412227131" sldId="2375"/>
        </pc:sldMkLst>
        <pc:spChg chg="mod">
          <ac:chgData name="Xiaofei Wang" userId="6e1836d3-2ed9-4ae5-8700-9029b71c19c7" providerId="ADAL" clId="{DB259CD2-AB58-423B-AA27-D2950CC133EB}" dt="2023-09-14T16:36:23.567" v="30" actId="13926"/>
          <ac:spMkLst>
            <pc:docMk/>
            <pc:sldMk cId="412227131" sldId="2375"/>
            <ac:spMk id="19463" creationId="{014A845C-CDC6-4811-8948-EAB07A9434A5}"/>
          </ac:spMkLst>
        </pc:spChg>
      </pc:sldChg>
      <pc:sldChg chg="modSp add mod">
        <pc:chgData name="Xiaofei Wang" userId="6e1836d3-2ed9-4ae5-8700-9029b71c19c7" providerId="ADAL" clId="{DB259CD2-AB58-423B-AA27-D2950CC133EB}" dt="2023-09-14T16:42:07.835" v="270" actId="5793"/>
        <pc:sldMkLst>
          <pc:docMk/>
          <pc:sldMk cId="2796803295" sldId="2385"/>
        </pc:sldMkLst>
        <pc:spChg chg="mod">
          <ac:chgData name="Xiaofei Wang" userId="6e1836d3-2ed9-4ae5-8700-9029b71c19c7" providerId="ADAL" clId="{DB259CD2-AB58-423B-AA27-D2950CC133EB}" dt="2023-09-14T16:42:07.835" v="270" actId="5793"/>
          <ac:spMkLst>
            <pc:docMk/>
            <pc:sldMk cId="2796803295" sldId="2385"/>
            <ac:spMk id="3" creationId="{00000000-0000-0000-0000-000000000000}"/>
          </ac:spMkLst>
        </pc:spChg>
      </pc:sldChg>
      <pc:sldChg chg="modSp add mod">
        <pc:chgData name="Xiaofei Wang" userId="6e1836d3-2ed9-4ae5-8700-9029b71c19c7" providerId="ADAL" clId="{DB259CD2-AB58-423B-AA27-D2950CC133EB}" dt="2023-09-14T16:51:31.251" v="751" actId="15"/>
        <pc:sldMkLst>
          <pc:docMk/>
          <pc:sldMk cId="2840707277" sldId="2386"/>
        </pc:sldMkLst>
        <pc:spChg chg="mod">
          <ac:chgData name="Xiaofei Wang" userId="6e1836d3-2ed9-4ae5-8700-9029b71c19c7" providerId="ADAL" clId="{DB259CD2-AB58-423B-AA27-D2950CC133EB}" dt="2023-09-14T16:51:31.251" v="751" actId="15"/>
          <ac:spMkLst>
            <pc:docMk/>
            <pc:sldMk cId="2840707277" sldId="2386"/>
            <ac:spMk id="3" creationId="{00000000-0000-0000-0000-000000000000}"/>
          </ac:spMkLst>
        </pc:spChg>
      </pc:sldChg>
      <pc:sldChg chg="modSp mod">
        <pc:chgData name="Xiaofei Wang" userId="6e1836d3-2ed9-4ae5-8700-9029b71c19c7" providerId="ADAL" clId="{DB259CD2-AB58-423B-AA27-D2950CC133EB}" dt="2023-09-14T16:38:40.432" v="57" actId="20577"/>
        <pc:sldMkLst>
          <pc:docMk/>
          <pc:sldMk cId="4129803870" sldId="2388"/>
        </pc:sldMkLst>
        <pc:spChg chg="mod">
          <ac:chgData name="Xiaofei Wang" userId="6e1836d3-2ed9-4ae5-8700-9029b71c19c7" providerId="ADAL" clId="{DB259CD2-AB58-423B-AA27-D2950CC133EB}" dt="2023-09-14T16:38:40.432" v="57" actId="20577"/>
          <ac:spMkLst>
            <pc:docMk/>
            <pc:sldMk cId="4129803870" sldId="2388"/>
            <ac:spMk id="3" creationId="{00000000-0000-0000-0000-000000000000}"/>
          </ac:spMkLst>
        </pc:spChg>
      </pc:sldChg>
      <pc:sldChg chg="modSp mod">
        <pc:chgData name="Xiaofei Wang" userId="6e1836d3-2ed9-4ae5-8700-9029b71c19c7" providerId="ADAL" clId="{DB259CD2-AB58-423B-AA27-D2950CC133EB}" dt="2023-09-14T16:37:42.463" v="39" actId="20577"/>
        <pc:sldMkLst>
          <pc:docMk/>
          <pc:sldMk cId="2390559491" sldId="2391"/>
        </pc:sldMkLst>
        <pc:spChg chg="mod">
          <ac:chgData name="Xiaofei Wang" userId="6e1836d3-2ed9-4ae5-8700-9029b71c19c7" providerId="ADAL" clId="{DB259CD2-AB58-423B-AA27-D2950CC133EB}" dt="2023-09-14T16:37:42.463" v="39" actId="20577"/>
          <ac:spMkLst>
            <pc:docMk/>
            <pc:sldMk cId="2390559491" sldId="2391"/>
            <ac:spMk id="3" creationId="{00000000-0000-0000-0000-000000000000}"/>
          </ac:spMkLst>
        </pc:spChg>
      </pc:sldChg>
      <pc:sldChg chg="modSp add mod">
        <pc:chgData name="Xiaofei Wang" userId="6e1836d3-2ed9-4ae5-8700-9029b71c19c7" providerId="ADAL" clId="{DB259CD2-AB58-423B-AA27-D2950CC133EB}" dt="2023-09-14T16:48:09.099" v="732" actId="20577"/>
        <pc:sldMkLst>
          <pc:docMk/>
          <pc:sldMk cId="317339901" sldId="2393"/>
        </pc:sldMkLst>
        <pc:spChg chg="mod">
          <ac:chgData name="Xiaofei Wang" userId="6e1836d3-2ed9-4ae5-8700-9029b71c19c7" providerId="ADAL" clId="{DB259CD2-AB58-423B-AA27-D2950CC133EB}" dt="2023-09-14T16:48:09.099" v="732" actId="20577"/>
          <ac:spMkLst>
            <pc:docMk/>
            <pc:sldMk cId="317339901" sldId="2393"/>
            <ac:spMk id="3" creationId="{00000000-0000-0000-0000-000000000000}"/>
          </ac:spMkLst>
        </pc:spChg>
      </pc:sldChg>
      <pc:sldChg chg="modSp add mod">
        <pc:chgData name="Xiaofei Wang" userId="6e1836d3-2ed9-4ae5-8700-9029b71c19c7" providerId="ADAL" clId="{DB259CD2-AB58-423B-AA27-D2950CC133EB}" dt="2023-09-14T16:50:02.187" v="749"/>
        <pc:sldMkLst>
          <pc:docMk/>
          <pc:sldMk cId="529311894" sldId="2399"/>
        </pc:sldMkLst>
        <pc:spChg chg="mod">
          <ac:chgData name="Xiaofei Wang" userId="6e1836d3-2ed9-4ae5-8700-9029b71c19c7" providerId="ADAL" clId="{DB259CD2-AB58-423B-AA27-D2950CC133EB}" dt="2023-09-14T16:47:02.290" v="717" actId="20577"/>
          <ac:spMkLst>
            <pc:docMk/>
            <pc:sldMk cId="529311894" sldId="2399"/>
            <ac:spMk id="2" creationId="{00000000-0000-0000-0000-000000000000}"/>
          </ac:spMkLst>
        </pc:spChg>
        <pc:spChg chg="mod">
          <ac:chgData name="Xiaofei Wang" userId="6e1836d3-2ed9-4ae5-8700-9029b71c19c7" providerId="ADAL" clId="{DB259CD2-AB58-423B-AA27-D2950CC133EB}" dt="2023-09-14T16:50:02.187" v="749"/>
          <ac:spMkLst>
            <pc:docMk/>
            <pc:sldMk cId="529311894" sldId="2399"/>
            <ac:spMk id="3" creationId="{00000000-0000-0000-0000-000000000000}"/>
          </ac:spMkLst>
        </pc:spChg>
      </pc:sldChg>
      <pc:sldMasterChg chg="modSp">
        <pc:chgData name="Xiaofei Wang" userId="6e1836d3-2ed9-4ae5-8700-9029b71c19c7" providerId="ADAL" clId="{DB259CD2-AB58-423B-AA27-D2950CC133EB}" dt="2023-09-14T16:34:49.879" v="0"/>
        <pc:sldMasterMkLst>
          <pc:docMk/>
          <pc:sldMasterMk cId="0" sldId="2147483648"/>
        </pc:sldMasterMkLst>
        <pc:spChg chg="mod">
          <ac:chgData name="Xiaofei Wang" userId="6e1836d3-2ed9-4ae5-8700-9029b71c19c7" providerId="ADAL" clId="{DB259CD2-AB58-423B-AA27-D2950CC133EB}" dt="2023-09-14T16:34:49.879"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26</a:t>
            </a:fld>
            <a:endParaRPr lang="en-US" dirty="0"/>
          </a:p>
        </p:txBody>
      </p:sp>
    </p:spTree>
    <p:extLst>
      <p:ext uri="{BB962C8B-B14F-4D97-AF65-F5344CB8AC3E}">
        <p14:creationId xmlns:p14="http://schemas.microsoft.com/office/powerpoint/2010/main" val="17785467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28</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28</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632484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29</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29</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840027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802.11-23/1300r3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September 2023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2023-09-10</a:t>
            </a:r>
          </a:p>
        </p:txBody>
      </p:sp>
      <p:sp>
        <p:nvSpPr>
          <p:cNvPr id="6" name="Date Placeholder 3"/>
          <p:cNvSpPr>
            <a:spLocks noGrp="1"/>
          </p:cNvSpPr>
          <p:nvPr>
            <p:ph type="dt" idx="10"/>
          </p:nvPr>
        </p:nvSpPr>
        <p:spPr/>
        <p:txBody>
          <a:bodyPr/>
          <a:lstStyle/>
          <a:p>
            <a:r>
              <a:rPr lang="en-US" dirty="0"/>
              <a:t>September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3657393"/>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September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September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Sept 11,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AIML TIG Next Step</a:t>
            </a:r>
          </a:p>
          <a:p>
            <a:pPr marL="457200" marR="0">
              <a:spcBef>
                <a:spcPts val="0"/>
              </a:spcBef>
              <a:spcAft>
                <a:spcPts val="0"/>
              </a:spcAft>
              <a:buFont typeface="Arial" panose="020B0604020202020204" pitchFamily="34" charset="0"/>
              <a:buChar char="•"/>
            </a:pPr>
            <a:endParaRPr lang="en-GB"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11-22/987r11 AIML TIG Technical Report Draft, Xiaofei Wang (InterDigital)</a:t>
            </a: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altLang="en-US"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altLang="en-US" sz="1600" dirty="0">
                <a:latin typeface="Times New Roman" panose="02020603050405020304" pitchFamily="18" charset="0"/>
              </a:rPr>
              <a:t>11-23/1520: </a:t>
            </a:r>
            <a:r>
              <a:rPr lang="en-US" sz="1600" dirty="0">
                <a:latin typeface="Times New Roman" panose="02020603050405020304" pitchFamily="18" charset="0"/>
              </a:rPr>
              <a:t>Follow-up discussion on AIML model sharing use case</a:t>
            </a:r>
            <a:r>
              <a:rPr lang="en-US" altLang="en-US" sz="1600" dirty="0">
                <a:latin typeface="Times New Roman" panose="02020603050405020304" pitchFamily="18" charset="0"/>
              </a:rPr>
              <a:t>, </a:t>
            </a:r>
            <a:r>
              <a:rPr lang="en-US" sz="1600" dirty="0">
                <a:latin typeface="Times New Roman" panose="02020603050405020304" pitchFamily="18" charset="0"/>
              </a:rPr>
              <a:t>Jing Ma (Toyota)</a:t>
            </a:r>
            <a:endParaRPr lang="en-US" altLang="en-US"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11-23/227r6 </a:t>
            </a:r>
            <a:r>
              <a:rPr lang="en-US" sz="1600" dirty="0">
                <a:latin typeface="Times New Roman" panose="02020603050405020304" pitchFamily="18" charset="0"/>
              </a:rPr>
              <a:t>Proposed IEEE 802.11 AIML TIG Technical Report Text for the Multi-AP Coordination Use Case</a:t>
            </a:r>
            <a:r>
              <a:rPr lang="en-GB" sz="1600" dirty="0">
                <a:latin typeface="Times New Roman" panose="02020603050405020304" pitchFamily="18" charset="0"/>
              </a:rPr>
              <a:t>, </a:t>
            </a:r>
            <a:r>
              <a:rPr lang="en-US" sz="1600" dirty="0">
                <a:latin typeface="Times New Roman" panose="02020603050405020304" pitchFamily="18" charset="0"/>
              </a:rPr>
              <a:t>Szymon Szott (AGH University of Science and Technology)</a:t>
            </a:r>
          </a:p>
          <a:p>
            <a:pPr marL="857250" lvl="1">
              <a:spcBef>
                <a:spcPts val="0"/>
              </a:spcBef>
              <a:spcAft>
                <a:spcPts val="0"/>
              </a:spcAft>
              <a:buFont typeface="Arial" panose="020B0604020202020204" pitchFamily="34" charset="0"/>
              <a:buChar char="•"/>
            </a:pP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11-23/290r4 Study on AI CSI Compression, Ziyang Guo (Huawei)</a:t>
            </a:r>
          </a:p>
          <a:p>
            <a:pPr marL="857250" lvl="1">
              <a:spcBef>
                <a:spcPts val="0"/>
              </a:spcBef>
              <a:spcAft>
                <a:spcPts val="0"/>
              </a:spcAft>
              <a:buFont typeface="Arial" panose="020B0604020202020204" pitchFamily="34" charset="0"/>
              <a:buChar char="•"/>
            </a:pPr>
            <a:endParaRPr lang="en-US"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11-23/1551r0 AIML Use Cases Considerations Federico Lovison (Cisco)</a:t>
            </a:r>
          </a:p>
          <a:p>
            <a:pPr marL="114300" indent="0">
              <a:spcBef>
                <a:spcPts val="0"/>
              </a:spcBef>
              <a:spcAft>
                <a:spcPts val="0"/>
              </a:spcAft>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a:xfrm>
            <a:off x="914401" y="1676400"/>
            <a:ext cx="10361084" cy="4113213"/>
          </a:xfrm>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Reminder of previous discussions: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11-23/924r2 (AIML Use cases and Features for WLANs) was presented to UHR SG in July 2023</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Seems that there are support for AIML based features/work in UHR</a:t>
            </a:r>
          </a:p>
          <a:p>
            <a:pPr marL="571500" lvl="1" indent="0">
              <a:spcBef>
                <a:spcPts val="0"/>
              </a:spcBef>
              <a:spcAft>
                <a:spcPts val="0"/>
              </a:spcAft>
            </a:pPr>
            <a:endParaRPr lang="en-US" sz="1400"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But there are also many that does not support</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108 yes vs 50 no</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93 for the most preferred use case (use case 1) vs 74 (none of the above)</a:t>
            </a:r>
          </a:p>
          <a:p>
            <a:pPr marL="571500" lvl="1" indent="0">
              <a:spcBef>
                <a:spcPts val="0"/>
              </a:spcBef>
              <a:spcAft>
                <a:spcPts val="0"/>
              </a:spcAft>
            </a:pPr>
            <a:endParaRPr lang="en-US"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Options for the AIML TIG collected from TIG members: </a:t>
            </a:r>
          </a:p>
          <a:p>
            <a:pPr marL="857250" lvl="1">
              <a:spcBef>
                <a:spcPts val="0"/>
              </a:spcBef>
              <a:spcAft>
                <a:spcPts val="0"/>
              </a:spcAft>
              <a:buFont typeface="Arial" panose="020B0604020202020204" pitchFamily="34" charset="0"/>
              <a:buChar char="•"/>
            </a:pPr>
            <a:r>
              <a:rPr lang="en-US" b="1" i="1" dirty="0">
                <a:effectLst/>
                <a:latin typeface="Times New Roman" panose="02020603050405020304" pitchFamily="18" charset="0"/>
                <a:ea typeface="Times New Roman" panose="02020603050405020304" pitchFamily="18" charset="0"/>
              </a:rPr>
              <a:t>1.</a:t>
            </a:r>
            <a:r>
              <a:rPr lang="en-US" dirty="0">
                <a:effectLst/>
                <a:latin typeface="Times New Roman" panose="02020603050405020304" pitchFamily="18" charset="0"/>
                <a:ea typeface="Times New Roman" panose="02020603050405020304" pitchFamily="18" charset="0"/>
              </a:rPr>
              <a:t> Wrap technical report up in September 2023 and stop</a:t>
            </a:r>
          </a:p>
          <a:p>
            <a:pPr marL="857250" lvl="1">
              <a:spcBef>
                <a:spcPts val="0"/>
              </a:spcBef>
              <a:spcAft>
                <a:spcPts val="0"/>
              </a:spcAft>
              <a:buFont typeface="Arial" panose="020B0604020202020204" pitchFamily="34" charset="0"/>
              <a:buChar char="•"/>
            </a:pPr>
            <a:r>
              <a:rPr lang="en-US" b="1" i="1" dirty="0">
                <a:latin typeface="Times New Roman" panose="02020603050405020304" pitchFamily="18" charset="0"/>
              </a:rPr>
              <a:t>2.</a:t>
            </a:r>
            <a:r>
              <a:rPr lang="en-US" dirty="0">
                <a:latin typeface="Times New Roman" panose="02020603050405020304" pitchFamily="18" charset="0"/>
                <a:ea typeface="Times New Roman" panose="02020603050405020304" pitchFamily="18" charset="0"/>
              </a:rPr>
              <a:t> extend the AIML TIG (e.g. 1 meeting cycle or 3 meeting cycles, but with justification) and look at options to continue AIML related work and defer the decision</a:t>
            </a:r>
            <a:endParaRPr lang="en-US"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b="1" i="1" dirty="0">
                <a:latin typeface="Times New Roman" panose="02020603050405020304" pitchFamily="18" charset="0"/>
              </a:rPr>
              <a:t>3.</a:t>
            </a:r>
            <a:r>
              <a:rPr lang="en-US" dirty="0">
                <a:latin typeface="Times New Roman" panose="02020603050405020304" pitchFamily="18" charset="0"/>
                <a:ea typeface="Times New Roman" panose="02020603050405020304" pitchFamily="18" charset="0"/>
              </a:rPr>
              <a:t> extend AIML TIG (1 meeting cycle or 3 meeting cycles but with justification) and with the intention to form a SG in November 2023 or March 2024</a:t>
            </a:r>
            <a:endParaRPr lang="en-US"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8736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September 12,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way forward</a:t>
            </a: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rPr>
              <a:t>11-22/987r11 AIML TIG Technical Report Draft, Xiaofei Wang (InterDigital)</a:t>
            </a:r>
          </a:p>
          <a:p>
            <a:pPr marL="857250" lvl="1">
              <a:spcBef>
                <a:spcPts val="0"/>
              </a:spcBef>
              <a:spcAft>
                <a:spcPts val="0"/>
              </a:spcAft>
              <a:buFont typeface="Arial" panose="020B0604020202020204" pitchFamily="34" charset="0"/>
              <a:buChar char="•"/>
            </a:pPr>
            <a:r>
              <a:rPr lang="en-US" altLang="en-US" sz="1800" dirty="0">
                <a:latin typeface="Times New Roman" panose="02020603050405020304" pitchFamily="18" charset="0"/>
              </a:rPr>
              <a:t>11-23/1587r1 </a:t>
            </a:r>
            <a:r>
              <a:rPr lang="en-US" sz="1800" dirty="0">
                <a:latin typeface="Times New Roman" panose="02020603050405020304" pitchFamily="18" charset="0"/>
              </a:rPr>
              <a:t>Proposed IEEE 802.11 AIML TIG Technical Report Text modification for AIML Model Sharing use case, Jing Ma (Toyota)</a:t>
            </a:r>
            <a:endParaRPr lang="en-US" altLang="en-US" sz="1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rPr>
              <a:t>11-23/290r4 Study on AI CSI Compression, Ziyang Guo (Huawei)</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rPr>
              <a:t>11-23/1551r0 AIML Use Cases Considerations Federico Lovison (Cisco)</a:t>
            </a:r>
          </a:p>
          <a:p>
            <a:pPr marL="114300" inden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a:xfrm>
            <a:off x="914401" y="1676400"/>
            <a:ext cx="10361084" cy="4113213"/>
          </a:xfrm>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Feedback on AIML Technical Report</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Needs executive summary</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Needs conclusion</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Needs additional editorial review</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Differentiate use cases in which AIML are used to improve WLAN performance, and use cases in which WLAN can enable support for AIML techniques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In addition, needs a few more improvements on the text (e.g., privacy)</a:t>
            </a:r>
          </a:p>
          <a:p>
            <a:pPr marL="571500" lvl="1" indent="0">
              <a:spcBef>
                <a:spcPts val="0"/>
              </a:spcBef>
              <a:spcAft>
                <a:spcPts val="0"/>
              </a:spcAft>
            </a:pPr>
            <a:endParaRPr lang="en-US" sz="1400"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Focus on completing report this meeting, if the report is not completed in time, we can request additional time to complete the report in Nov 2023</a:t>
            </a:r>
          </a:p>
          <a:p>
            <a:pPr marL="457200" marR="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Discussion/decision on next step of TIG after completing the report</a:t>
            </a:r>
          </a:p>
          <a:p>
            <a:pPr marL="857250" lvl="1">
              <a:spcBef>
                <a:spcPts val="0"/>
              </a:spcBef>
              <a:spcAft>
                <a:spcPts val="0"/>
              </a:spcAft>
              <a:buFont typeface="Arial" panose="020B0604020202020204" pitchFamily="34" charset="0"/>
              <a:buChar char="•"/>
            </a:pP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71144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7960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September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September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September 13,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90559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September 13,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11-23/1632r0 Proposed IEEE 802.11 AIML TIG Technical Report Text Privacy considerations for the AIML-based Roaming Enhancements Use Case</a:t>
            </a:r>
            <a:r>
              <a:rPr lang="en-US" sz="1400" b="0" i="0" dirty="0">
                <a:solidFill>
                  <a:srgbClr val="000000"/>
                </a:solidFill>
                <a:effectLst/>
                <a:latin typeface="Verdana" panose="020B0604030504040204" pitchFamily="34" charset="0"/>
              </a:rPr>
              <a:t>, </a:t>
            </a:r>
            <a:r>
              <a:rPr lang="en-US" b="0" dirty="0">
                <a:latin typeface="Times New Roman" panose="02020603050405020304" pitchFamily="18" charset="0"/>
              </a:rPr>
              <a:t>Federico Lovison (Cisco)</a:t>
            </a:r>
            <a:endParaRPr lang="en-US"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11-22/987r15 AIML TIG Technical Report Draft, </a:t>
            </a:r>
            <a:r>
              <a:rPr lang="en-US" b="0" dirty="0">
                <a:latin typeface="Times New Roman" panose="02020603050405020304" pitchFamily="18" charset="0"/>
              </a:rPr>
              <a:t>Xiaofei Wang (InterDigital)</a:t>
            </a:r>
            <a:endParaRPr lang="en-GB"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b="0" dirty="0">
              <a:latin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Next Steps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Feedback on AIML Technical Report during this meeting</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Needs executive summary</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Needs conclusion</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Needs additional editorial review</a:t>
            </a:r>
          </a:p>
          <a:p>
            <a:pPr marL="857250" lvl="1">
              <a:spcBef>
                <a:spcPts val="0"/>
              </a:spcBef>
              <a:spcAft>
                <a:spcPts val="0"/>
              </a:spcAft>
              <a:buFont typeface="Arial" panose="020B0604020202020204" pitchFamily="34" charset="0"/>
              <a:buChar char="•"/>
            </a:pPr>
            <a:r>
              <a:rPr lang="en-US" dirty="0">
                <a:highlight>
                  <a:srgbClr val="FFFF00"/>
                </a:highlight>
                <a:latin typeface="Times New Roman" panose="02020603050405020304" pitchFamily="18" charset="0"/>
                <a:ea typeface="Times New Roman" panose="02020603050405020304" pitchFamily="18" charset="0"/>
              </a:rPr>
              <a:t>Differentiate use cases in which AIML are used to improve WLAN performance, and use cases in which WLAN can enable support for AIML techniques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In addition, needs a few more improvements on the text (e.g., </a:t>
            </a:r>
            <a:r>
              <a:rPr lang="en-US" dirty="0">
                <a:highlight>
                  <a:srgbClr val="FFFF00"/>
                </a:highlight>
                <a:latin typeface="Times New Roman" panose="02020603050405020304" pitchFamily="18" charset="0"/>
                <a:ea typeface="Times New Roman" panose="02020603050405020304" pitchFamily="18" charset="0"/>
              </a:rPr>
              <a:t>privacy)</a:t>
            </a:r>
          </a:p>
          <a:p>
            <a:pPr marL="571500" lvl="1" indent="0">
              <a:spcBef>
                <a:spcPts val="0"/>
              </a:spcBef>
              <a:spcAft>
                <a:spcPts val="0"/>
              </a:spcAft>
            </a:pPr>
            <a:endParaRPr lang="en-US" dirty="0">
              <a:highlight>
                <a:srgbClr val="FFFF00"/>
              </a:highlight>
              <a:latin typeface="Times New Roman" panose="02020603050405020304" pitchFamily="18" charset="0"/>
              <a:ea typeface="Times New Roman" panose="02020603050405020304" pitchFamily="18" charset="0"/>
            </a:endParaRPr>
          </a:p>
          <a:p>
            <a:pPr>
              <a:spcBef>
                <a:spcPts val="300"/>
              </a:spcBef>
              <a:buFont typeface="Arial" panose="020B0604020202020204" pitchFamily="34" charset="0"/>
              <a:buChar char="•"/>
            </a:pPr>
            <a:r>
              <a:rPr lang="en-US" altLang="en-US" dirty="0"/>
              <a:t>Hence the AIML TIG needs an extension to complete the technical report</a:t>
            </a:r>
          </a:p>
          <a:p>
            <a:pPr marL="857250" lvl="1" indent="-457200">
              <a:spcBef>
                <a:spcPts val="300"/>
              </a:spcBef>
              <a:buFont typeface="Arial" panose="020B0604020202020204" pitchFamily="34" charset="0"/>
              <a:buChar char="•"/>
            </a:pPr>
            <a:r>
              <a:rPr lang="en-US" altLang="en-US" dirty="0"/>
              <a:t>Will request 802.11 WG leadership for an extension for completing the report</a:t>
            </a:r>
          </a:p>
          <a:p>
            <a:pPr marL="0" indent="0">
              <a:spcBef>
                <a:spcPts val="300"/>
              </a:spcBef>
            </a:pPr>
            <a:endParaRPr lang="en-US" altLang="en-US" sz="2000" b="0" dirty="0"/>
          </a:p>
          <a:p>
            <a:pPr marL="0" indent="0">
              <a:spcBef>
                <a:spcPts val="300"/>
              </a:spcBef>
            </a:pPr>
            <a:endParaRPr lang="en-US" altLang="en-US" dirty="0"/>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 in case an extension is granted</a:t>
            </a:r>
            <a:endParaRPr lang="en-US" dirty="0"/>
          </a:p>
        </p:txBody>
      </p:sp>
      <p:sp>
        <p:nvSpPr>
          <p:cNvPr id="3" name="Content Placeholder 2"/>
          <p:cNvSpPr>
            <a:spLocks noGrp="1"/>
          </p:cNvSpPr>
          <p:nvPr>
            <p:ph idx="1"/>
          </p:nvPr>
        </p:nvSpPr>
        <p:spPr>
          <a:xfrm>
            <a:off x="912377" y="1447800"/>
            <a:ext cx="10361084" cy="4113213"/>
          </a:xfrm>
        </p:spPr>
        <p:txBody>
          <a:bodyPr/>
          <a:lstStyle/>
          <a:p>
            <a:pPr marL="0" indent="0">
              <a:spcBef>
                <a:spcPts val="300"/>
              </a:spcBef>
            </a:pPr>
            <a:r>
              <a:rPr lang="en-US" altLang="en-US" dirty="0"/>
              <a:t>In case an extension is granted, goals for September meeting</a:t>
            </a:r>
          </a:p>
          <a:p>
            <a:pPr marL="285750" indent="-285750">
              <a:spcBef>
                <a:spcPts val="300"/>
              </a:spcBef>
              <a:buFont typeface="Arial" panose="020B0604020202020204" pitchFamily="34" charset="0"/>
              <a:buChar char="•"/>
            </a:pPr>
            <a:r>
              <a:rPr lang="en-US" altLang="en-US" sz="2000" b="0" dirty="0"/>
              <a:t>Decision on the next steps for AIML TIG</a:t>
            </a:r>
          </a:p>
          <a:p>
            <a:pPr marL="285750" indent="-285750">
              <a:spcBef>
                <a:spcPts val="300"/>
              </a:spcBef>
              <a:buFont typeface="Arial" panose="020B0604020202020204" pitchFamily="34" charset="0"/>
              <a:buChar char="•"/>
            </a:pPr>
            <a:endParaRPr lang="en-US" altLang="en-US" sz="2000" b="0" dirty="0"/>
          </a:p>
          <a:p>
            <a:pPr marL="285750" indent="-285750">
              <a:spcBef>
                <a:spcPts val="300"/>
              </a:spcBef>
              <a:buFont typeface="Arial" panose="020B0604020202020204" pitchFamily="34" charset="0"/>
              <a:buChar char="•"/>
            </a:pPr>
            <a:r>
              <a:rPr lang="en-US" altLang="en-US" sz="2000" b="0" dirty="0"/>
              <a:t>Finalize AIML TIG Technical Report</a:t>
            </a:r>
          </a:p>
          <a:p>
            <a:pPr marL="0" indent="0">
              <a:spcBef>
                <a:spcPts val="300"/>
              </a:spcBef>
            </a:pPr>
            <a:endParaRPr lang="en-US" altLang="en-US" dirty="0"/>
          </a:p>
          <a:p>
            <a:pPr>
              <a:spcBef>
                <a:spcPts val="300"/>
              </a:spcBef>
            </a:pPr>
            <a:r>
              <a:rPr lang="en-US" altLang="en-US" dirty="0"/>
              <a:t>In case an extension is granted, call for contributions:</a:t>
            </a:r>
          </a:p>
          <a:p>
            <a:pPr marL="800100" lvl="1" indent="-342900">
              <a:spcBef>
                <a:spcPts val="300"/>
              </a:spcBef>
              <a:buFont typeface="Arial" panose="020B0604020202020204" pitchFamily="34" charset="0"/>
              <a:buChar char="•"/>
            </a:pPr>
            <a:r>
              <a:rPr lang="en-US" altLang="en-US" dirty="0"/>
              <a:t>Privacy considerations text for existing use cases</a:t>
            </a:r>
          </a:p>
          <a:p>
            <a:pPr marL="800100" lvl="1" indent="-342900">
              <a:spcBef>
                <a:spcPts val="300"/>
              </a:spcBef>
              <a:buFont typeface="Arial" panose="020B0604020202020204" pitchFamily="34" charset="0"/>
              <a:buChar char="•"/>
            </a:pPr>
            <a:r>
              <a:rPr lang="en-US" altLang="en-US" dirty="0"/>
              <a:t>Implementation issues regarding dynamic AIML models (e.g., models that are received over the air)</a:t>
            </a:r>
          </a:p>
          <a:p>
            <a:pPr marL="800100" lvl="1" indent="-342900">
              <a:spcBef>
                <a:spcPts val="300"/>
              </a:spcBef>
              <a:buFont typeface="Arial" panose="020B0604020202020204" pitchFamily="34" charset="0"/>
              <a:buChar char="•"/>
            </a:pPr>
            <a:r>
              <a:rPr lang="en-US" altLang="en-US" dirty="0"/>
              <a:t>Further submissions regarding AIML and 802.11, particularly since there have been some feedback regarding looking for other interesting use cases:</a:t>
            </a:r>
          </a:p>
          <a:p>
            <a:pPr marL="1200150" lvl="2" indent="-342900">
              <a:spcBef>
                <a:spcPts val="300"/>
              </a:spcBef>
              <a:buFont typeface="Arial" panose="020B0604020202020204" pitchFamily="34" charset="0"/>
              <a:buChar char="•"/>
            </a:pPr>
            <a:r>
              <a:rPr lang="en-US" altLang="en-US" dirty="0"/>
              <a:t>Use cases and their technical feasibility</a:t>
            </a:r>
          </a:p>
          <a:p>
            <a:pPr marL="457200" lvl="1" indent="0">
              <a:spcBef>
                <a:spcPts val="300"/>
              </a:spcBef>
            </a:pPr>
            <a:endParaRPr lang="en-US" altLang="en-US" sz="900" dirty="0"/>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293118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In case an extension is granted, November 2023 Meeting Planning</a:t>
            </a:r>
          </a:p>
          <a:p>
            <a:pPr marL="800100" lvl="1" indent="-342900">
              <a:spcBef>
                <a:spcPts val="300"/>
              </a:spcBef>
              <a:buFont typeface="Arial" panose="020B0604020202020204" pitchFamily="34" charset="0"/>
              <a:buChar char="•"/>
            </a:pPr>
            <a:r>
              <a:rPr lang="en-US" altLang="en-US" dirty="0"/>
              <a:t>3 slots: operating in HST (Honolulu time)</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combination AM1/AM2/PM1 sessions</a:t>
            </a:r>
          </a:p>
          <a:p>
            <a:pPr marL="1200150" lvl="2" indent="-342900">
              <a:spcBef>
                <a:spcPts val="300"/>
              </a:spcBef>
              <a:buFont typeface="Arial" panose="020B0604020202020204" pitchFamily="34" charset="0"/>
              <a:buChar char="•"/>
            </a:pPr>
            <a:endParaRPr lang="en-US" altLang="en-US" dirty="0"/>
          </a:p>
          <a:p>
            <a:pPr marL="1200150" lvl="2" indent="-342900">
              <a:spcBef>
                <a:spcPts val="300"/>
              </a:spcBef>
              <a:buFont typeface="Arial" panose="020B0604020202020204" pitchFamily="34" charset="0"/>
              <a:buChar char="•"/>
            </a:pPr>
            <a:endParaRPr lang="en-US" altLang="en-US" dirty="0"/>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7339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2 teleconferences: </a:t>
            </a:r>
          </a:p>
          <a:p>
            <a:pPr marL="1200150" lvl="2" indent="-342900">
              <a:spcBef>
                <a:spcPts val="300"/>
              </a:spcBef>
              <a:buFont typeface="Arial" panose="020B0604020202020204" pitchFamily="34" charset="0"/>
              <a:buChar char="•"/>
            </a:pPr>
            <a:r>
              <a:rPr lang="en-US" altLang="en-US" dirty="0"/>
              <a:t>Tuesday Oct 3, 2023, 10 am ET (1.5 hour)</a:t>
            </a:r>
          </a:p>
          <a:p>
            <a:pPr marL="1200150" lvl="2" indent="-342900">
              <a:spcBef>
                <a:spcPts val="300"/>
              </a:spcBef>
              <a:buFont typeface="Arial" panose="020B0604020202020204" pitchFamily="34" charset="0"/>
              <a:buChar char="•"/>
            </a:pPr>
            <a:r>
              <a:rPr lang="en-US" altLang="en-US" dirty="0"/>
              <a:t>Tuesday Oct 24, 2023, 10 am ET (2 hour)</a:t>
            </a:r>
          </a:p>
          <a:p>
            <a:pPr marL="857250" lvl="2" indent="0">
              <a:spcBef>
                <a:spcPts val="300"/>
              </a:spcBef>
            </a:pPr>
            <a:endParaRPr lang="en-US" altLang="en-US" dirty="0"/>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topics:</a:t>
            </a:r>
          </a:p>
          <a:p>
            <a:pPr marL="1200150" lvl="2" indent="-342900">
              <a:spcBef>
                <a:spcPts val="300"/>
              </a:spcBef>
              <a:buFont typeface="Arial" panose="020B0604020202020204" pitchFamily="34" charset="0"/>
              <a:buChar char="•"/>
            </a:pPr>
            <a:r>
              <a:rPr lang="en-US" altLang="en-US" dirty="0"/>
              <a:t>Privacy considerations text for existing use cases</a:t>
            </a:r>
          </a:p>
          <a:p>
            <a:pPr marL="1200150" lvl="2" indent="-342900">
              <a:spcBef>
                <a:spcPts val="300"/>
              </a:spcBef>
              <a:buFont typeface="Arial" panose="020B0604020202020204" pitchFamily="34" charset="0"/>
              <a:buChar char="•"/>
            </a:pPr>
            <a:r>
              <a:rPr lang="en-US" altLang="en-US" dirty="0"/>
              <a:t>Implementation issues regarding dynamic AIML models (e.g., models that are received over the air)</a:t>
            </a:r>
          </a:p>
          <a:p>
            <a:pPr marL="1200150" lvl="2" indent="-342900">
              <a:spcBef>
                <a:spcPts val="300"/>
              </a:spcBef>
              <a:buFont typeface="Arial" panose="020B0604020202020204" pitchFamily="34" charset="0"/>
              <a:buChar char="•"/>
            </a:pPr>
            <a:r>
              <a:rPr lang="en-US" altLang="en-US" dirty="0"/>
              <a:t>Further submissions regarding AIML and 802.11, particularly since there have been some feedback regarding looking for other interesting use cases:</a:t>
            </a:r>
          </a:p>
          <a:p>
            <a:pPr marL="1657350" lvl="3" indent="-342900">
              <a:spcBef>
                <a:spcPts val="300"/>
              </a:spcBef>
              <a:buFont typeface="Arial" panose="020B0604020202020204" pitchFamily="34" charset="0"/>
              <a:buChar char="•"/>
            </a:pPr>
            <a:r>
              <a:rPr lang="en-US" altLang="en-US" dirty="0"/>
              <a:t>Use cases and their technical feasibility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September 2023</a:t>
            </a:r>
          </a:p>
        </p:txBody>
      </p:sp>
    </p:spTree>
    <p:extLst>
      <p:ext uri="{BB962C8B-B14F-4D97-AF65-F5344CB8AC3E}">
        <p14:creationId xmlns:p14="http://schemas.microsoft.com/office/powerpoint/2010/main" val="39005629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11-23/924r2 was presented to UHR SG</a:t>
            </a:r>
          </a:p>
          <a:p>
            <a:pPr marL="457200" marR="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Resul</a:t>
            </a:r>
            <a:r>
              <a:rPr lang="en-US" dirty="0">
                <a:latin typeface="Times New Roman" panose="02020603050405020304" pitchFamily="18" charset="0"/>
                <a:ea typeface="Times New Roman" panose="02020603050405020304" pitchFamily="18" charset="0"/>
              </a:rPr>
              <a:t>ts are detailed in the following slides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46067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28</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Would you be interested to study/work on AIML related features (as discussed in this presentation) in UHR SG/802.11bn?</a:t>
            </a:r>
          </a:p>
          <a:p>
            <a:pPr marL="457200" marR="0">
              <a:spcBef>
                <a:spcPts val="0"/>
              </a:spcBef>
              <a:spcAft>
                <a:spcPts val="0"/>
              </a:spcAft>
            </a:pPr>
            <a:r>
              <a:rPr lang="en-US" dirty="0">
                <a:latin typeface="Times New Roman" panose="02020603050405020304" pitchFamily="18" charset="0"/>
              </a:rPr>
              <a:t>Yes: 108</a:t>
            </a:r>
          </a:p>
          <a:p>
            <a:pPr marL="457200" marR="0">
              <a:spcBef>
                <a:spcPts val="0"/>
              </a:spcBef>
              <a:spcAft>
                <a:spcPts val="0"/>
              </a:spcAft>
            </a:pPr>
            <a:r>
              <a:rPr lang="en-US" dirty="0">
                <a:latin typeface="Times New Roman" panose="02020603050405020304" pitchFamily="18" charset="0"/>
              </a:rPr>
              <a:t>No:50</a:t>
            </a:r>
          </a:p>
          <a:p>
            <a:pPr marL="457200" marR="0">
              <a:spcBef>
                <a:spcPts val="0"/>
              </a:spcBef>
              <a:spcAft>
                <a:spcPts val="0"/>
              </a:spcAft>
            </a:pPr>
            <a:r>
              <a:rPr lang="en-US" dirty="0">
                <a:latin typeface="Times New Roman" panose="02020603050405020304" pitchFamily="18" charset="0"/>
              </a:rPr>
              <a:t>Abstain: 53</a:t>
            </a:r>
          </a:p>
          <a:p>
            <a:pPr marL="457200" marR="0">
              <a:spcBef>
                <a:spcPts val="0"/>
              </a:spcBef>
              <a:spcAft>
                <a:spcPts val="0"/>
              </a:spcAft>
            </a:pPr>
            <a:r>
              <a:rPr lang="en-US" dirty="0">
                <a:latin typeface="Times New Roman" panose="02020603050405020304" pitchFamily="18" charset="0"/>
              </a:rPr>
              <a:t>No answer: 73</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4479589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29</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Which one or more of the following AIML related use case(s)/feature(s) are you interested in working/studying for UHR SG/802.11bn? </a:t>
            </a:r>
          </a:p>
          <a:p>
            <a:pPr marL="457200" marR="0">
              <a:spcBef>
                <a:spcPts val="0"/>
              </a:spcBef>
              <a:spcAft>
                <a:spcPts val="0"/>
              </a:spcAft>
            </a:pPr>
            <a:endParaRPr lang="en-US" dirty="0">
              <a:effectLst/>
              <a:latin typeface="Times New Roman" panose="02020603050405020304" pitchFamily="18" charset="0"/>
              <a:ea typeface="Times New Roman" panose="02020603050405020304" pitchFamily="18" charset="0"/>
            </a:endParaRP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 CSI Feedback compression/enhancement 93</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distributed channel access 79</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 model sharing 48</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roaming enhancement 79</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a:t>
            </a:r>
            <a:r>
              <a:rPr lang="en-US" dirty="0">
                <a:latin typeface="Times New Roman" panose="02020603050405020304" pitchFamily="18" charset="0"/>
                <a:ea typeface="Times New Roman" panose="02020603050405020304" pitchFamily="18" charset="0"/>
              </a:rPr>
              <a:t>d multi-AP coordination 83</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AIML-based dynamic spectrum sharing 59</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None of the above 74</a:t>
            </a:r>
            <a:endParaRPr lang="en-US"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marR="0" indent="0">
              <a:spcBef>
                <a:spcPts val="0"/>
              </a:spcBef>
              <a:spcAft>
                <a:spcPts val="0"/>
              </a:spcAft>
            </a:pPr>
            <a:r>
              <a:rPr lang="en-US" sz="2800" dirty="0">
                <a:highlight>
                  <a:srgbClr val="00FF00"/>
                </a:highlight>
                <a:latin typeface="Times New Roman" panose="02020603050405020304" pitchFamily="18" charset="0"/>
              </a:rPr>
              <a:t>Note: </a:t>
            </a:r>
            <a:r>
              <a:rPr lang="en-US" sz="2800" dirty="0">
                <a:effectLst/>
                <a:highlight>
                  <a:srgbClr val="00FF00"/>
                </a:highlight>
                <a:latin typeface="Times New Roman" panose="02020603050405020304" pitchFamily="18" charset="0"/>
                <a:ea typeface="Times New Roman" panose="02020603050405020304" pitchFamily="18" charset="0"/>
              </a:rPr>
              <a:t>Please choose one or more of AIML-based use cases/features</a:t>
            </a: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1244322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Sept 11, PM1: 13:30 – 15:30 ET</a:t>
            </a:r>
          </a:p>
          <a:p>
            <a:pPr marL="857250" lvl="1" indent="-457200">
              <a:buFont typeface="Arial" panose="020B0604020202020204" pitchFamily="34" charset="0"/>
              <a:buChar char="•"/>
              <a:defRPr/>
            </a:pPr>
            <a:r>
              <a:rPr lang="en-US" altLang="en-US" sz="1800" dirty="0"/>
              <a:t>Tuesday Sept 12, PM1: 13:30 – 15:30 ET</a:t>
            </a:r>
          </a:p>
          <a:p>
            <a:pPr marL="857250" lvl="1" indent="-457200">
              <a:buFont typeface="Arial" panose="020B0604020202020204" pitchFamily="34" charset="0"/>
              <a:buChar char="•"/>
              <a:defRPr/>
            </a:pPr>
            <a:r>
              <a:rPr lang="en-US" altLang="en-US" sz="1800" strike="sngStrike" dirty="0"/>
              <a:t>Wednesday Sept 13, AM2: 10:30 – 12:30 ET</a:t>
            </a:r>
          </a:p>
          <a:p>
            <a:pPr marL="857250" lvl="1" indent="-457200">
              <a:buFont typeface="Arial" panose="020B0604020202020204" pitchFamily="34" charset="0"/>
              <a:buChar char="•"/>
              <a:defRPr/>
            </a:pPr>
            <a:r>
              <a:rPr lang="en-US" altLang="en-US" sz="1800" dirty="0"/>
              <a:t>Thursday Sept 14, PM1: 13:30 – 15:30 ET</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US" altLang="en-US" sz="1400" dirty="0">
                <a:latin typeface="Times New Roman" panose="02020603050405020304" pitchFamily="18" charset="0"/>
              </a:rPr>
              <a:t>11-23/1520: </a:t>
            </a:r>
            <a:r>
              <a:rPr lang="en-US" sz="1400" dirty="0">
                <a:latin typeface="Times New Roman" panose="02020603050405020304" pitchFamily="18" charset="0"/>
              </a:rPr>
              <a:t>Follow-up discussion on AIML model sharing use case</a:t>
            </a:r>
            <a:r>
              <a:rPr lang="en-US" altLang="en-US" sz="1400" dirty="0">
                <a:latin typeface="Times New Roman" panose="02020603050405020304" pitchFamily="18" charset="0"/>
              </a:rPr>
              <a:t>, </a:t>
            </a:r>
            <a:r>
              <a:rPr lang="en-US" sz="1400" b="0" dirty="0">
                <a:latin typeface="Times New Roman" panose="02020603050405020304" pitchFamily="18" charset="0"/>
              </a:rPr>
              <a:t>Jing Ma (Toyota)</a:t>
            </a:r>
            <a:endParaRPr lang="en-US" alt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11-23/227r6 </a:t>
            </a:r>
            <a:r>
              <a:rPr lang="en-US" sz="1400" dirty="0">
                <a:latin typeface="Times New Roman" panose="02020603050405020304" pitchFamily="18" charset="0"/>
              </a:rPr>
              <a:t>Proposed IEEE 802.11 AIML TIG Technical Report Text for the Multi-AP Coordination Use Case</a:t>
            </a:r>
            <a:r>
              <a:rPr lang="en-GB" sz="1400" dirty="0">
                <a:latin typeface="Times New Roman" panose="02020603050405020304" pitchFamily="18" charset="0"/>
              </a:rPr>
              <a:t>, </a:t>
            </a:r>
            <a:r>
              <a:rPr lang="en-US" sz="1400" b="0" dirty="0">
                <a:latin typeface="Times New Roman" panose="02020603050405020304" pitchFamily="18" charset="0"/>
              </a:rPr>
              <a:t>Szymon Szott (AGH University of Science and Technology)</a:t>
            </a: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4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114300" indent="0">
              <a:spcBef>
                <a:spcPts val="0"/>
              </a:spcBef>
              <a:spcAft>
                <a:spcPts val="0"/>
              </a:spcAft>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highlight>
                  <a:srgbClr val="00FF00"/>
                </a:highlight>
                <a:latin typeface="Times New Roman" panose="02020603050405020304" pitchFamily="18" charset="0"/>
              </a:rPr>
              <a:t>11-22/987r15 AIML TIG Technical Report Draft, </a:t>
            </a:r>
            <a:r>
              <a:rPr lang="en-US" sz="1400" b="0" dirty="0">
                <a:highlight>
                  <a:srgbClr val="00FF00"/>
                </a:highlight>
                <a:latin typeface="Times New Roman" panose="02020603050405020304" pitchFamily="18" charset="0"/>
              </a:rPr>
              <a:t>Xiaofei Wang (InterDigital)</a:t>
            </a:r>
            <a:endParaRPr lang="en-GB" sz="1400" b="0" dirty="0">
              <a:highlight>
                <a:srgbClr val="00FF00"/>
              </a:highlight>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11-23/290r4 Study on AI CSI Compression, </a:t>
            </a:r>
            <a:r>
              <a:rPr lang="en-US" sz="1400" b="0" dirty="0">
                <a:latin typeface="Times New Roman" panose="02020603050405020304" pitchFamily="18" charset="0"/>
              </a:rPr>
              <a:t>Ziyang Guo (Huawei)</a:t>
            </a:r>
          </a:p>
          <a:p>
            <a:pPr marL="457200">
              <a:spcBef>
                <a:spcPts val="0"/>
              </a:spcBef>
              <a:spcAft>
                <a:spcPts val="0"/>
              </a:spcAft>
              <a:buFont typeface="Arial" panose="020B0604020202020204" pitchFamily="34" charset="0"/>
              <a:buChar char="•"/>
            </a:pPr>
            <a:endParaRPr 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11-23/1551r0 AIML Use Cases Considerations</a:t>
            </a:r>
            <a:r>
              <a:rPr lang="en-US" sz="1400" b="0" dirty="0">
                <a:latin typeface="Times New Roman" panose="02020603050405020304" pitchFamily="18" charset="0"/>
              </a:rPr>
              <a:t> Federico Lovison (Cisco)</a:t>
            </a: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altLang="en-US" sz="1400" dirty="0">
                <a:latin typeface="Times New Roman" panose="02020603050405020304" pitchFamily="18" charset="0"/>
              </a:rPr>
              <a:t>11-23/1587r1 </a:t>
            </a:r>
            <a:r>
              <a:rPr lang="en-US" sz="1400" dirty="0">
                <a:latin typeface="Times New Roman" panose="02020603050405020304" pitchFamily="18" charset="0"/>
              </a:rPr>
              <a:t>Proposed IEEE 802.11 AIML TIG Technical Report Text modification for AIML Model Sharing use case, Jing Ma (Toyota)</a:t>
            </a:r>
            <a:endParaRPr lang="en-US" alt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11-23/1350r0 AIML TIG Technical Report Conclusions, </a:t>
            </a:r>
            <a:r>
              <a:rPr lang="en-US" sz="1400" b="0" dirty="0">
                <a:latin typeface="Times New Roman" panose="02020603050405020304" pitchFamily="18" charset="0"/>
              </a:rPr>
              <a:t>Xiaofei Wang (InterDigital)</a:t>
            </a:r>
          </a:p>
          <a:p>
            <a:pPr marL="457200">
              <a:spcBef>
                <a:spcPts val="0"/>
              </a:spcBef>
              <a:spcAft>
                <a:spcPts val="0"/>
              </a:spcAft>
              <a:buFont typeface="Arial" panose="020B0604020202020204" pitchFamily="34" charset="0"/>
              <a:buChar char="•"/>
            </a:pPr>
            <a:endParaRPr 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highlight>
                  <a:srgbClr val="00FF00"/>
                </a:highlight>
                <a:latin typeface="Times New Roman" panose="02020603050405020304" pitchFamily="18" charset="0"/>
              </a:rPr>
              <a:t>11-23/1632r0 Proposed IEEE 802.11 AIML TIG Technical Report Text Privacy considerations for the AIML-based Roaming Enhancements Use Case</a:t>
            </a:r>
            <a:r>
              <a:rPr lang="en-US" sz="1100" b="0" i="0" dirty="0">
                <a:solidFill>
                  <a:srgbClr val="000000"/>
                </a:solidFill>
                <a:effectLst/>
                <a:highlight>
                  <a:srgbClr val="00FF00"/>
                </a:highlight>
                <a:latin typeface="Verdana" panose="020B0604030504040204" pitchFamily="34" charset="0"/>
              </a:rPr>
              <a:t>, </a:t>
            </a:r>
            <a:r>
              <a:rPr lang="en-US" sz="1400" b="0" dirty="0">
                <a:highlight>
                  <a:srgbClr val="00FF00"/>
                </a:highlight>
                <a:latin typeface="Times New Roman" panose="02020603050405020304" pitchFamily="18" charset="0"/>
              </a:rPr>
              <a:t>Federico Lovison (Cisco)</a:t>
            </a:r>
            <a:endParaRPr lang="en-US" sz="1400" dirty="0">
              <a:highlight>
                <a:srgbClr val="00FF00"/>
              </a:highlight>
              <a:latin typeface="Times New Roman" panose="02020603050405020304" pitchFamily="18" charset="0"/>
            </a:endParaRP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b="0" dirty="0">
                <a:highlight>
                  <a:srgbClr val="00FFFF"/>
                </a:highlight>
                <a:latin typeface="Times New Roman" panose="02020603050405020304" pitchFamily="18" charset="0"/>
                <a:ea typeface="Times New Roman" panose="02020603050405020304" pitchFamily="18" charset="0"/>
              </a:rPr>
              <a:t>During this meeting, it is expected that most of the time will be spent on revising/refining the AIML TIG technical report</a:t>
            </a:r>
            <a:endParaRPr lang="en-GB" sz="2000" b="0" dirty="0">
              <a:effectLst/>
              <a:highlight>
                <a:srgbClr val="00FFFF"/>
              </a:highligh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a:t>
            </a:r>
            <a:r>
              <a:rPr lang="en-US"/>
              <a:t>the September </a:t>
            </a:r>
            <a:r>
              <a:rPr lang="en-US" dirty="0"/>
              <a:t>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September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14243</TotalTime>
  <Words>3067</Words>
  <Application>Microsoft Office PowerPoint</Application>
  <PresentationFormat>Widescreen</PresentationFormat>
  <Paragraphs>401</Paragraphs>
  <Slides>29</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Lucida Grande</vt:lpstr>
      <vt:lpstr>Monotype Sorts</vt:lpstr>
      <vt:lpstr>Arial</vt:lpstr>
      <vt:lpstr>Calibri</vt:lpstr>
      <vt:lpstr>Helvetica</vt:lpstr>
      <vt:lpstr>Times New Roman</vt:lpstr>
      <vt:lpstr>Verdana</vt:lpstr>
      <vt:lpstr>Office Theme</vt:lpstr>
      <vt:lpstr>Document</vt:lpstr>
      <vt:lpstr>AIML TIG September 2023 Interim Agenda</vt:lpstr>
      <vt:lpstr>Abstract</vt:lpstr>
      <vt:lpstr>PowerPoint Presentation</vt:lpstr>
      <vt:lpstr>PowerPoint Presentation</vt:lpstr>
      <vt:lpstr>Registration for the September IEEE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Sept 11, 2023 PM1</vt:lpstr>
      <vt:lpstr>Discussion way forward</vt:lpstr>
      <vt:lpstr>Detailed Agenda Tuesday September 12, 2023 PM1</vt:lpstr>
      <vt:lpstr>Discussion way forward</vt:lpstr>
      <vt:lpstr>Detailed Agenda Wednesday September 13, 2023 AM2</vt:lpstr>
      <vt:lpstr>Detailed Agenda Thursday September 13, 2023 AM2</vt:lpstr>
      <vt:lpstr>Next steps</vt:lpstr>
      <vt:lpstr>Next steps in case an extension is granted</vt:lpstr>
      <vt:lpstr>Next steps</vt:lpstr>
      <vt:lpstr>Teleconference</vt:lpstr>
      <vt:lpstr>References</vt:lpstr>
      <vt:lpstr>Discussion way forward</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110</cp:revision>
  <cp:lastPrinted>1601-01-01T00:00:00Z</cp:lastPrinted>
  <dcterms:created xsi:type="dcterms:W3CDTF">2018-05-05T22:00:08Z</dcterms:created>
  <dcterms:modified xsi:type="dcterms:W3CDTF">2023-09-14T16:51:34Z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