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383" r:id="rId2"/>
    <p:sldId id="2381" r:id="rId3"/>
  </p:sldIdLst>
  <p:sldSz cx="9144000" cy="6858000" type="screen4x3"/>
  <p:notesSz cx="9372600" cy="70866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1649">
          <p15:clr>
            <a:srgbClr val="A4A3A4"/>
          </p15:clr>
        </p15:guide>
        <p15:guide id="2" pos="389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CDE6"/>
    <a:srgbClr val="EAEAFA"/>
    <a:srgbClr val="3366FF"/>
    <a:srgbClr val="FFFF00"/>
    <a:srgbClr val="000000"/>
    <a:srgbClr val="66FF33"/>
    <a:srgbClr val="FF9966"/>
    <a:srgbClr val="FF9900"/>
    <a:srgbClr val="0033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49BAAA-47A0-438F-BFD3-B733397D5B14}" v="6" dt="2023-09-07T21:16:00.1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479" autoAdjust="0"/>
    <p:restoredTop sz="95821" autoAdjust="0"/>
  </p:normalViewPr>
  <p:slideViewPr>
    <p:cSldViewPr>
      <p:cViewPr varScale="1">
        <p:scale>
          <a:sx n="106" d="100"/>
          <a:sy n="106" d="100"/>
        </p:scale>
        <p:origin x="2292" y="102"/>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308" y="-72"/>
      </p:cViewPr>
      <p:guideLst>
        <p:guide orient="horz" pos="1649"/>
        <p:guide pos="389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0349BAAA-47A0-438F-BFD3-B733397D5B14}"/>
    <pc:docChg chg="custSel addSld delSld modSld sldOrd modMainMaster modNotesMaster modHandout">
      <pc:chgData name="Xiaofei Wang" userId="6e1836d3-2ed9-4ae5-8700-9029b71c19c7" providerId="ADAL" clId="{0349BAAA-47A0-438F-BFD3-B733397D5B14}" dt="2023-09-07T21:16:16.695" v="503" actId="14"/>
      <pc:docMkLst>
        <pc:docMk/>
      </pc:docMkLst>
      <pc:sldChg chg="modSp mod ord">
        <pc:chgData name="Xiaofei Wang" userId="6e1836d3-2ed9-4ae5-8700-9029b71c19c7" providerId="ADAL" clId="{0349BAAA-47A0-438F-BFD3-B733397D5B14}" dt="2023-09-07T21:16:16.695" v="503" actId="14"/>
        <pc:sldMkLst>
          <pc:docMk/>
          <pc:sldMk cId="1171887238" sldId="2381"/>
        </pc:sldMkLst>
        <pc:spChg chg="mod">
          <ac:chgData name="Xiaofei Wang" userId="6e1836d3-2ed9-4ae5-8700-9029b71c19c7" providerId="ADAL" clId="{0349BAAA-47A0-438F-BFD3-B733397D5B14}" dt="2023-09-07T20:37:09.137" v="8" actId="20577"/>
          <ac:spMkLst>
            <pc:docMk/>
            <pc:sldMk cId="1171887238" sldId="2381"/>
            <ac:spMk id="15362" creationId="{00000000-0000-0000-0000-000000000000}"/>
          </ac:spMkLst>
        </pc:spChg>
        <pc:spChg chg="mod">
          <ac:chgData name="Xiaofei Wang" userId="6e1836d3-2ed9-4ae5-8700-9029b71c19c7" providerId="ADAL" clId="{0349BAAA-47A0-438F-BFD3-B733397D5B14}" dt="2023-09-07T21:16:16.695" v="503" actId="14"/>
          <ac:spMkLst>
            <pc:docMk/>
            <pc:sldMk cId="1171887238" sldId="2381"/>
            <ac:spMk id="15363" creationId="{00000000-0000-0000-0000-000000000000}"/>
          </ac:spMkLst>
        </pc:spChg>
      </pc:sldChg>
      <pc:sldChg chg="modSp del mod">
        <pc:chgData name="Xiaofei Wang" userId="6e1836d3-2ed9-4ae5-8700-9029b71c19c7" providerId="ADAL" clId="{0349BAAA-47A0-438F-BFD3-B733397D5B14}" dt="2023-09-07T21:08:32.264" v="468" actId="47"/>
        <pc:sldMkLst>
          <pc:docMk/>
          <pc:sldMk cId="1125438768" sldId="2382"/>
        </pc:sldMkLst>
        <pc:spChg chg="mod">
          <ac:chgData name="Xiaofei Wang" userId="6e1836d3-2ed9-4ae5-8700-9029b71c19c7" providerId="ADAL" clId="{0349BAAA-47A0-438F-BFD3-B733397D5B14}" dt="2023-09-07T20:54:34.851" v="201" actId="20577"/>
          <ac:spMkLst>
            <pc:docMk/>
            <pc:sldMk cId="1125438768" sldId="2382"/>
            <ac:spMk id="15363" creationId="{00000000-0000-0000-0000-000000000000}"/>
          </ac:spMkLst>
        </pc:spChg>
      </pc:sldChg>
      <pc:sldChg chg="modSp add mod">
        <pc:chgData name="Xiaofei Wang" userId="6e1836d3-2ed9-4ae5-8700-9029b71c19c7" providerId="ADAL" clId="{0349BAAA-47A0-438F-BFD3-B733397D5B14}" dt="2023-09-07T21:16:00.146" v="483" actId="14100"/>
        <pc:sldMkLst>
          <pc:docMk/>
          <pc:sldMk cId="2450507270" sldId="2383"/>
        </pc:sldMkLst>
        <pc:spChg chg="mod">
          <ac:chgData name="Xiaofei Wang" userId="6e1836d3-2ed9-4ae5-8700-9029b71c19c7" providerId="ADAL" clId="{0349BAAA-47A0-438F-BFD3-B733397D5B14}" dt="2023-09-07T21:16:00.146" v="483" actId="14100"/>
          <ac:spMkLst>
            <pc:docMk/>
            <pc:sldMk cId="2450507270" sldId="2383"/>
            <ac:spMk id="15363" creationId="{00000000-0000-0000-0000-000000000000}"/>
          </ac:spMkLst>
        </pc:spChg>
      </pc:sldChg>
      <pc:sldMasterChg chg="modSp">
        <pc:chgData name="Xiaofei Wang" userId="6e1836d3-2ed9-4ae5-8700-9029b71c19c7" providerId="ADAL" clId="{0349BAAA-47A0-438F-BFD3-B733397D5B14}" dt="2023-09-07T20:37:50.982" v="13"/>
        <pc:sldMasterMkLst>
          <pc:docMk/>
          <pc:sldMasterMk cId="0" sldId="2147483648"/>
        </pc:sldMasterMkLst>
        <pc:spChg chg="mod">
          <ac:chgData name="Xiaofei Wang" userId="6e1836d3-2ed9-4ae5-8700-9029b71c19c7" providerId="ADAL" clId="{0349BAAA-47A0-438F-BFD3-B733397D5B14}" dt="2023-09-07T20:37:50.982" v="13"/>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235896" y="83057"/>
            <a:ext cx="2195858" cy="215444"/>
          </a:xfrm>
          <a:prstGeom prst="rect">
            <a:avLst/>
          </a:prstGeom>
          <a:noFill/>
          <a:ln>
            <a:noFill/>
          </a:ln>
          <a:effectLst/>
        </p:spPr>
        <p:txBody>
          <a:bodyPr vert="horz" wrap="none" lIns="0" tIns="0" rIns="0" bIns="0" numCol="1" anchor="b" anchorCtr="0" compatLnSpc="1">
            <a:prstTxWarp prst="textNoShape">
              <a:avLst/>
            </a:prstTxWarp>
            <a:spAutoFit/>
          </a:bodyPr>
          <a:lstStyle>
            <a:lvl1pPr algn="r" defTabSz="947241" eaLnBrk="0" hangingPunct="0">
              <a:defRPr sz="1400" b="1" smtClean="0"/>
            </a:lvl1pPr>
          </a:lstStyle>
          <a:p>
            <a:pPr>
              <a:defRPr/>
            </a:pPr>
            <a:r>
              <a:rPr lang="en-US" dirty="0"/>
              <a:t>doc.: IEEE 802.11-23/1299r0</a:t>
            </a:r>
          </a:p>
        </p:txBody>
      </p:sp>
      <p:sp>
        <p:nvSpPr>
          <p:cNvPr id="3075" name="Rectangle 3"/>
          <p:cNvSpPr>
            <a:spLocks noGrp="1" noChangeArrowheads="1"/>
          </p:cNvSpPr>
          <p:nvPr>
            <p:ph type="dt" sz="quarter" idx="1"/>
          </p:nvPr>
        </p:nvSpPr>
        <p:spPr bwMode="auto">
          <a:xfrm>
            <a:off x="940853" y="83055"/>
            <a:ext cx="920060" cy="215444"/>
          </a:xfrm>
          <a:prstGeom prst="rect">
            <a:avLst/>
          </a:prstGeom>
          <a:noFill/>
          <a:ln>
            <a:noFill/>
          </a:ln>
          <a:effectLst/>
        </p:spPr>
        <p:txBody>
          <a:bodyPr vert="horz" wrap="none" lIns="0" tIns="0" rIns="0" bIns="0" numCol="1" anchor="b" anchorCtr="0" compatLnSpc="1">
            <a:prstTxWarp prst="textNoShape">
              <a:avLst/>
            </a:prstTxWarp>
            <a:spAutoFit/>
          </a:bodyPr>
          <a:lstStyle>
            <a:lvl1pPr defTabSz="947241" eaLnBrk="0" hangingPunct="0">
              <a:defRPr sz="1400" b="1" smtClean="0"/>
            </a:lvl1pPr>
          </a:lstStyle>
          <a:p>
            <a:pPr>
              <a:defRPr/>
            </a:pPr>
            <a:r>
              <a:rPr lang="en-US"/>
              <a:t>March 2018</a:t>
            </a:r>
            <a:endParaRPr lang="en-US" dirty="0"/>
          </a:p>
        </p:txBody>
      </p:sp>
      <p:sp>
        <p:nvSpPr>
          <p:cNvPr id="3076" name="Rectangle 4"/>
          <p:cNvSpPr>
            <a:spLocks noGrp="1" noChangeArrowheads="1"/>
          </p:cNvSpPr>
          <p:nvPr>
            <p:ph type="ftr" sz="quarter" idx="2"/>
          </p:nvPr>
        </p:nvSpPr>
        <p:spPr bwMode="auto">
          <a:xfrm>
            <a:off x="6961988" y="6860614"/>
            <a:ext cx="1577355" cy="184666"/>
          </a:xfrm>
          <a:prstGeom prst="rect">
            <a:avLst/>
          </a:prstGeom>
          <a:noFill/>
          <a:ln>
            <a:noFill/>
          </a:ln>
          <a:effectLst/>
        </p:spPr>
        <p:txBody>
          <a:bodyPr vert="horz" wrap="none" lIns="0" tIns="0" rIns="0" bIns="0" numCol="1" anchor="t" anchorCtr="0" compatLnSpc="1">
            <a:prstTxWarp prst="textNoShape">
              <a:avLst/>
            </a:prstTxWarp>
            <a:spAutoFit/>
          </a:bodyPr>
          <a:lstStyle>
            <a:lvl1pPr algn="r" defTabSz="947241" eaLnBrk="0" hangingPunct="0">
              <a:defRPr sz="120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4324048" y="6860614"/>
            <a:ext cx="517770" cy="184666"/>
          </a:xfrm>
          <a:prstGeom prst="rect">
            <a:avLst/>
          </a:prstGeom>
          <a:noFill/>
          <a:ln>
            <a:noFill/>
          </a:ln>
          <a:effectLst/>
        </p:spPr>
        <p:txBody>
          <a:bodyPr vert="horz" wrap="none" lIns="0" tIns="0" rIns="0" bIns="0" numCol="1" anchor="t" anchorCtr="0" compatLnSpc="1">
            <a:prstTxWarp prst="textNoShape">
              <a:avLst/>
            </a:prstTxWarp>
            <a:spAutoFit/>
          </a:bodyPr>
          <a:lstStyle>
            <a:lvl1pPr algn="ctr" defTabSz="947241" eaLnBrk="0" hangingPunct="0">
              <a:defRPr sz="1200"/>
            </a:lvl1pPr>
          </a:lstStyle>
          <a:p>
            <a:pPr>
              <a:defRPr/>
            </a:pPr>
            <a:r>
              <a:rPr lang="en-US"/>
              <a:t>Page </a:t>
            </a:r>
            <a:fld id="{87BC7332-6786-47F2-956D-4C00DF15A6DD}" type="slidenum">
              <a:rPr lang="en-US"/>
              <a:pPr>
                <a:defRPr/>
              </a:pPr>
              <a:t>‹#›</a:t>
            </a:fld>
            <a:endParaRPr lang="en-US"/>
          </a:p>
        </p:txBody>
      </p:sp>
      <p:sp>
        <p:nvSpPr>
          <p:cNvPr id="55302" name="Line 6"/>
          <p:cNvSpPr>
            <a:spLocks noChangeShapeType="1"/>
          </p:cNvSpPr>
          <p:nvPr/>
        </p:nvSpPr>
        <p:spPr bwMode="auto">
          <a:xfrm>
            <a:off x="938741" y="294873"/>
            <a:ext cx="7495125" cy="0"/>
          </a:xfrm>
          <a:prstGeom prst="line">
            <a:avLst/>
          </a:prstGeom>
          <a:noFill/>
          <a:ln w="12700">
            <a:solidFill>
              <a:schemeClr val="tx1"/>
            </a:solidFill>
            <a:round/>
            <a:headEnd type="none" w="sm" len="sm"/>
            <a:tailEnd type="none" w="sm" len="sm"/>
          </a:ln>
          <a:effectLst/>
        </p:spPr>
        <p:txBody>
          <a:bodyPr wrap="none" lIns="91393" tIns="45696" rIns="91393" bIns="45696" anchor="ctr"/>
          <a:lstStyle/>
          <a:p>
            <a:pPr eaLnBrk="0" hangingPunct="0">
              <a:defRPr/>
            </a:pPr>
            <a:endParaRPr lang="en-US"/>
          </a:p>
        </p:txBody>
      </p:sp>
      <p:sp>
        <p:nvSpPr>
          <p:cNvPr id="55303" name="Rectangle 7"/>
          <p:cNvSpPr>
            <a:spLocks noChangeArrowheads="1"/>
          </p:cNvSpPr>
          <p:nvPr/>
        </p:nvSpPr>
        <p:spPr bwMode="auto">
          <a:xfrm>
            <a:off x="938743" y="6860614"/>
            <a:ext cx="718145" cy="184666"/>
          </a:xfrm>
          <a:prstGeom prst="rect">
            <a:avLst/>
          </a:prstGeom>
          <a:noFill/>
          <a:ln>
            <a:noFill/>
          </a:ln>
          <a:effectLst/>
        </p:spPr>
        <p:txBody>
          <a:bodyPr wrap="none" lIns="0" tIns="0" rIns="0" bIns="0">
            <a:spAutoFit/>
          </a:bodyPr>
          <a:lstStyle/>
          <a:p>
            <a:pPr defTabSz="946526" eaLnBrk="0" hangingPunct="0">
              <a:defRPr/>
            </a:pPr>
            <a:r>
              <a:rPr lang="en-US" sz="1200"/>
              <a:t>Submission</a:t>
            </a:r>
          </a:p>
        </p:txBody>
      </p:sp>
      <p:sp>
        <p:nvSpPr>
          <p:cNvPr id="55304" name="Line 8"/>
          <p:cNvSpPr>
            <a:spLocks noChangeShapeType="1"/>
          </p:cNvSpPr>
          <p:nvPr/>
        </p:nvSpPr>
        <p:spPr bwMode="auto">
          <a:xfrm>
            <a:off x="938743" y="6852152"/>
            <a:ext cx="7706077" cy="0"/>
          </a:xfrm>
          <a:prstGeom prst="line">
            <a:avLst/>
          </a:prstGeom>
          <a:noFill/>
          <a:ln w="12700">
            <a:solidFill>
              <a:schemeClr val="tx1"/>
            </a:solidFill>
            <a:round/>
            <a:headEnd type="none" w="sm" len="sm"/>
            <a:tailEnd type="none" w="sm" len="sm"/>
          </a:ln>
          <a:effectLst/>
        </p:spPr>
        <p:txBody>
          <a:bodyPr wrap="none" lIns="91393" tIns="45696" rIns="91393" bIns="45696" anchor="ctr"/>
          <a:lstStyle/>
          <a:p>
            <a:pPr eaLnBrk="0" hangingPunct="0">
              <a:defRPr/>
            </a:pPr>
            <a:endParaRPr lang="en-US"/>
          </a:p>
        </p:txBody>
      </p:sp>
    </p:spTree>
    <p:extLst>
      <p:ext uri="{BB962C8B-B14F-4D97-AF65-F5344CB8AC3E}">
        <p14:creationId xmlns:p14="http://schemas.microsoft.com/office/powerpoint/2010/main" val="10675568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94962" y="20213"/>
            <a:ext cx="2195858" cy="215444"/>
          </a:xfrm>
          <a:prstGeom prst="rect">
            <a:avLst/>
          </a:prstGeom>
          <a:noFill/>
          <a:ln>
            <a:noFill/>
          </a:ln>
          <a:effectLst/>
        </p:spPr>
        <p:txBody>
          <a:bodyPr vert="horz" wrap="none" lIns="0" tIns="0" rIns="0" bIns="0" numCol="1" anchor="b" anchorCtr="0" compatLnSpc="1">
            <a:prstTxWarp prst="textNoShape">
              <a:avLst/>
            </a:prstTxWarp>
            <a:spAutoFit/>
          </a:bodyPr>
          <a:lstStyle>
            <a:lvl1pPr algn="r" defTabSz="947241" eaLnBrk="0" hangingPunct="0">
              <a:defRPr sz="1400" b="1" smtClean="0"/>
            </a:lvl1pPr>
          </a:lstStyle>
          <a:p>
            <a:pPr>
              <a:defRPr/>
            </a:pPr>
            <a:r>
              <a:rPr lang="en-US" dirty="0"/>
              <a:t>doc.: IEEE 802.11-23/1299r0</a:t>
            </a:r>
          </a:p>
        </p:txBody>
      </p:sp>
      <p:sp>
        <p:nvSpPr>
          <p:cNvPr id="2051" name="Rectangle 3"/>
          <p:cNvSpPr>
            <a:spLocks noGrp="1" noChangeArrowheads="1"/>
          </p:cNvSpPr>
          <p:nvPr>
            <p:ph type="dt" idx="1"/>
          </p:nvPr>
        </p:nvSpPr>
        <p:spPr bwMode="auto">
          <a:xfrm>
            <a:off x="883896" y="20213"/>
            <a:ext cx="920060" cy="215444"/>
          </a:xfrm>
          <a:prstGeom prst="rect">
            <a:avLst/>
          </a:prstGeom>
          <a:noFill/>
          <a:ln>
            <a:noFill/>
          </a:ln>
          <a:effectLst/>
        </p:spPr>
        <p:txBody>
          <a:bodyPr vert="horz" wrap="none" lIns="0" tIns="0" rIns="0" bIns="0" numCol="1" anchor="b" anchorCtr="0" compatLnSpc="1">
            <a:prstTxWarp prst="textNoShape">
              <a:avLst/>
            </a:prstTxWarp>
            <a:spAutoFit/>
          </a:bodyPr>
          <a:lstStyle>
            <a:lvl1pPr defTabSz="947241" eaLnBrk="0" hangingPunct="0">
              <a:defRPr sz="1400" b="1" smtClean="0"/>
            </a:lvl1pPr>
          </a:lstStyle>
          <a:p>
            <a:pPr>
              <a:defRPr/>
            </a:pPr>
            <a:r>
              <a:rPr lang="en-US"/>
              <a:t>March 2018</a:t>
            </a:r>
            <a:endParaRPr lang="en-US" dirty="0"/>
          </a:p>
        </p:txBody>
      </p:sp>
      <p:sp>
        <p:nvSpPr>
          <p:cNvPr id="15364" name="Rectangle 4"/>
          <p:cNvSpPr>
            <a:spLocks noGrp="1" noRot="1" noChangeAspect="1" noChangeArrowheads="1" noTextEdit="1"/>
          </p:cNvSpPr>
          <p:nvPr>
            <p:ph type="sldImg" idx="2"/>
          </p:nvPr>
        </p:nvSpPr>
        <p:spPr bwMode="auto">
          <a:xfrm>
            <a:off x="2919413" y="536575"/>
            <a:ext cx="3533775" cy="26495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50948" y="3366863"/>
            <a:ext cx="6870709" cy="3189213"/>
          </a:xfrm>
          <a:prstGeom prst="rect">
            <a:avLst/>
          </a:prstGeom>
          <a:noFill/>
          <a:ln>
            <a:noFill/>
          </a:ln>
          <a:effectLst/>
        </p:spPr>
        <p:txBody>
          <a:bodyPr vert="horz" wrap="square" lIns="94927" tIns="46661" rIns="94927" bIns="4666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447313" y="6864241"/>
            <a:ext cx="2043508" cy="184666"/>
          </a:xfrm>
          <a:prstGeom prst="rect">
            <a:avLst/>
          </a:prstGeom>
          <a:noFill/>
          <a:ln>
            <a:noFill/>
          </a:ln>
          <a:effectLst/>
        </p:spPr>
        <p:txBody>
          <a:bodyPr vert="horz" wrap="none" lIns="0" tIns="0" rIns="0" bIns="0" numCol="1" anchor="t" anchorCtr="0" compatLnSpc="1">
            <a:prstTxWarp prst="textNoShape">
              <a:avLst/>
            </a:prstTxWarp>
            <a:spAutoFit/>
          </a:bodyPr>
          <a:lstStyle>
            <a:lvl5pPr marL="461721" lvl="4" algn="r" defTabSz="947241" eaLnBrk="0" hangingPunct="0">
              <a:defRPr sz="120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4532427" y="6864241"/>
            <a:ext cx="517769" cy="184666"/>
          </a:xfrm>
          <a:prstGeom prst="rect">
            <a:avLst/>
          </a:prstGeom>
          <a:noFill/>
          <a:ln>
            <a:noFill/>
          </a:ln>
          <a:effectLst/>
        </p:spPr>
        <p:txBody>
          <a:bodyPr vert="horz" wrap="none" lIns="0" tIns="0" rIns="0" bIns="0" numCol="1" anchor="t" anchorCtr="0" compatLnSpc="1">
            <a:prstTxWarp prst="textNoShape">
              <a:avLst/>
            </a:prstTxWarp>
            <a:spAutoFit/>
          </a:bodyPr>
          <a:lstStyle>
            <a:lvl1pPr algn="r" defTabSz="947241" eaLnBrk="0" hangingPunct="0">
              <a:defRPr sz="1200"/>
            </a:lvl1pPr>
          </a:lstStyle>
          <a:p>
            <a:pPr>
              <a:defRPr/>
            </a:pPr>
            <a:r>
              <a:rPr lang="en-US"/>
              <a:t>Page </a:t>
            </a:r>
            <a:fld id="{8138E68C-85D0-4620-96D9-D9A05C4F3F8F}" type="slidenum">
              <a:rPr lang="en-US"/>
              <a:pPr>
                <a:defRPr/>
              </a:pPr>
              <a:t>‹#›</a:t>
            </a:fld>
            <a:endParaRPr lang="en-US"/>
          </a:p>
        </p:txBody>
      </p:sp>
      <p:sp>
        <p:nvSpPr>
          <p:cNvPr id="34824" name="Rectangle 8"/>
          <p:cNvSpPr>
            <a:spLocks noChangeArrowheads="1"/>
          </p:cNvSpPr>
          <p:nvPr/>
        </p:nvSpPr>
        <p:spPr bwMode="auto">
          <a:xfrm>
            <a:off x="978822" y="6864241"/>
            <a:ext cx="718145" cy="184666"/>
          </a:xfrm>
          <a:prstGeom prst="rect">
            <a:avLst/>
          </a:prstGeom>
          <a:noFill/>
          <a:ln>
            <a:noFill/>
          </a:ln>
          <a:effectLst/>
        </p:spPr>
        <p:txBody>
          <a:bodyPr wrap="none" lIns="0" tIns="0" rIns="0" bIns="0">
            <a:spAutoFit/>
          </a:bodyPr>
          <a:lstStyle/>
          <a:p>
            <a:pPr defTabSz="927307" eaLnBrk="0" hangingPunct="0">
              <a:defRPr/>
            </a:pPr>
            <a:r>
              <a:rPr lang="en-US" sz="1200"/>
              <a:t>Submission</a:t>
            </a:r>
          </a:p>
        </p:txBody>
      </p:sp>
      <p:sp>
        <p:nvSpPr>
          <p:cNvPr id="34825" name="Line 9"/>
          <p:cNvSpPr>
            <a:spLocks noChangeShapeType="1"/>
          </p:cNvSpPr>
          <p:nvPr/>
        </p:nvSpPr>
        <p:spPr bwMode="auto">
          <a:xfrm>
            <a:off x="978823" y="6861821"/>
            <a:ext cx="7414965" cy="0"/>
          </a:xfrm>
          <a:prstGeom prst="line">
            <a:avLst/>
          </a:prstGeom>
          <a:noFill/>
          <a:ln w="12700">
            <a:solidFill>
              <a:schemeClr val="tx1"/>
            </a:solidFill>
            <a:round/>
            <a:headEnd type="none" w="sm" len="sm"/>
            <a:tailEnd type="none" w="sm" len="sm"/>
          </a:ln>
          <a:effectLst/>
        </p:spPr>
        <p:txBody>
          <a:bodyPr wrap="none" lIns="91393" tIns="45696" rIns="91393" bIns="45696" anchor="ctr"/>
          <a:lstStyle/>
          <a:p>
            <a:pPr eaLnBrk="0" hangingPunct="0">
              <a:defRPr/>
            </a:pPr>
            <a:endParaRPr lang="en-US"/>
          </a:p>
        </p:txBody>
      </p:sp>
      <p:sp>
        <p:nvSpPr>
          <p:cNvPr id="34826" name="Line 10"/>
          <p:cNvSpPr>
            <a:spLocks noChangeShapeType="1"/>
          </p:cNvSpPr>
          <p:nvPr/>
        </p:nvSpPr>
        <p:spPr bwMode="auto">
          <a:xfrm>
            <a:off x="877567" y="224779"/>
            <a:ext cx="7617480" cy="0"/>
          </a:xfrm>
          <a:prstGeom prst="line">
            <a:avLst/>
          </a:prstGeom>
          <a:noFill/>
          <a:ln w="12700">
            <a:solidFill>
              <a:schemeClr val="tx1"/>
            </a:solidFill>
            <a:round/>
            <a:headEnd type="none" w="sm" len="sm"/>
            <a:tailEnd type="none" w="sm" len="sm"/>
          </a:ln>
          <a:effectLst/>
        </p:spPr>
        <p:txBody>
          <a:bodyPr wrap="none" lIns="91393" tIns="45696" rIns="91393" bIns="45696" anchor="ctr"/>
          <a:lstStyle/>
          <a:p>
            <a:pPr eaLnBrk="0" hangingPunct="0">
              <a:defRPr/>
            </a:pPr>
            <a:endParaRPr lang="en-US"/>
          </a:p>
        </p:txBody>
      </p:sp>
    </p:spTree>
    <p:extLst>
      <p:ext uri="{BB962C8B-B14F-4D97-AF65-F5344CB8AC3E}">
        <p14:creationId xmlns:p14="http://schemas.microsoft.com/office/powerpoint/2010/main" val="2069936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1</a:t>
            </a:fld>
            <a:endParaRPr lang="en-US"/>
          </a:p>
        </p:txBody>
      </p:sp>
    </p:spTree>
    <p:extLst>
      <p:ext uri="{BB962C8B-B14F-4D97-AF65-F5344CB8AC3E}">
        <p14:creationId xmlns:p14="http://schemas.microsoft.com/office/powerpoint/2010/main" val="3177130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a:t>
            </a:fld>
            <a:endParaRPr lang="en-US"/>
          </a:p>
        </p:txBody>
      </p:sp>
    </p:spTree>
    <p:extLst>
      <p:ext uri="{BB962C8B-B14F-4D97-AF65-F5344CB8AC3E}">
        <p14:creationId xmlns:p14="http://schemas.microsoft.com/office/powerpoint/2010/main" val="599282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A8C78F4-A33E-4703-9F96-418EBED38ABB}" type="slidenum">
              <a:rPr lang="en-US"/>
              <a:pPr>
                <a:defRPr/>
              </a:pPr>
              <a:t>‹#›</a:t>
            </a:fld>
            <a:endParaRPr lang="en-US"/>
          </a:p>
        </p:txBody>
      </p:sp>
    </p:spTree>
    <p:extLst>
      <p:ext uri="{BB962C8B-B14F-4D97-AF65-F5344CB8AC3E}">
        <p14:creationId xmlns:p14="http://schemas.microsoft.com/office/powerpoint/2010/main" val="286236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DB5A574-7268-409A-B97E-7B2567475CDE}" type="slidenum">
              <a:rPr lang="en-US"/>
              <a:pPr>
                <a:defRPr/>
              </a:pPr>
              <a:t>‹#›</a:t>
            </a:fld>
            <a:endParaRPr lang="en-US"/>
          </a:p>
        </p:txBody>
      </p:sp>
    </p:spTree>
    <p:extLst>
      <p:ext uri="{BB962C8B-B14F-4D97-AF65-F5344CB8AC3E}">
        <p14:creationId xmlns:p14="http://schemas.microsoft.com/office/powerpoint/2010/main" val="3080666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400E29D-DAC5-4D6F-9340-DB2893F19017}" type="slidenum">
              <a:rPr lang="en-US"/>
              <a:pPr>
                <a:defRPr/>
              </a:pPr>
              <a:t>‹#›</a:t>
            </a:fld>
            <a:endParaRPr lang="en-US"/>
          </a:p>
        </p:txBody>
      </p:sp>
    </p:spTree>
    <p:extLst>
      <p:ext uri="{BB962C8B-B14F-4D97-AF65-F5344CB8AC3E}">
        <p14:creationId xmlns:p14="http://schemas.microsoft.com/office/powerpoint/2010/main" val="2143478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08CC35B-6E7A-4659-983B-103F2C194454}" type="slidenum">
              <a:rPr lang="en-US"/>
              <a:pPr>
                <a:defRPr/>
              </a:pPr>
              <a:t>‹#›</a:t>
            </a:fld>
            <a:endParaRPr lang="en-US"/>
          </a:p>
        </p:txBody>
      </p:sp>
    </p:spTree>
    <p:extLst>
      <p:ext uri="{BB962C8B-B14F-4D97-AF65-F5344CB8AC3E}">
        <p14:creationId xmlns:p14="http://schemas.microsoft.com/office/powerpoint/2010/main" val="1433198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605CD4F-C74B-4274-A532-2982B8BB8F66}" type="slidenum">
              <a:rPr lang="en-US"/>
              <a:pPr>
                <a:defRPr/>
              </a:pPr>
              <a:t>‹#›</a:t>
            </a:fld>
            <a:endParaRPr lang="en-US"/>
          </a:p>
        </p:txBody>
      </p:sp>
    </p:spTree>
    <p:extLst>
      <p:ext uri="{BB962C8B-B14F-4D97-AF65-F5344CB8AC3E}">
        <p14:creationId xmlns:p14="http://schemas.microsoft.com/office/powerpoint/2010/main" val="171801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D810085-7017-4368-A971-DE56F883B38A}" type="slidenum">
              <a:rPr lang="en-US"/>
              <a:pPr>
                <a:defRPr/>
              </a:pPr>
              <a:t>‹#›</a:t>
            </a:fld>
            <a:endParaRPr lang="en-US"/>
          </a:p>
        </p:txBody>
      </p:sp>
    </p:spTree>
    <p:extLst>
      <p:ext uri="{BB962C8B-B14F-4D97-AF65-F5344CB8AC3E}">
        <p14:creationId xmlns:p14="http://schemas.microsoft.com/office/powerpoint/2010/main" val="3342124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36B8E0D-AC94-4201-914D-BDE755355439}" type="slidenum">
              <a:rPr lang="en-US"/>
              <a:pPr>
                <a:defRPr/>
              </a:pPr>
              <a:t>‹#›</a:t>
            </a:fld>
            <a:endParaRPr lang="en-US"/>
          </a:p>
        </p:txBody>
      </p:sp>
    </p:spTree>
    <p:extLst>
      <p:ext uri="{BB962C8B-B14F-4D97-AF65-F5344CB8AC3E}">
        <p14:creationId xmlns:p14="http://schemas.microsoft.com/office/powerpoint/2010/main" val="1010625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081F4DF-F0D9-49CC-8B05-EE58B96245B1}" type="slidenum">
              <a:rPr lang="en-US"/>
              <a:pPr>
                <a:defRPr/>
              </a:pPr>
              <a:t>‹#›</a:t>
            </a:fld>
            <a:endParaRPr lang="en-US"/>
          </a:p>
        </p:txBody>
      </p:sp>
    </p:spTree>
    <p:extLst>
      <p:ext uri="{BB962C8B-B14F-4D97-AF65-F5344CB8AC3E}">
        <p14:creationId xmlns:p14="http://schemas.microsoft.com/office/powerpoint/2010/main" val="319953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E2EA6D8-EB6C-4AD9-A47C-25C5BB4A1423}" type="slidenum">
              <a:rPr lang="en-US"/>
              <a:pPr>
                <a:defRPr/>
              </a:pPr>
              <a:t>‹#›</a:t>
            </a:fld>
            <a:endParaRPr lang="en-US"/>
          </a:p>
        </p:txBody>
      </p:sp>
    </p:spTree>
    <p:extLst>
      <p:ext uri="{BB962C8B-B14F-4D97-AF65-F5344CB8AC3E}">
        <p14:creationId xmlns:p14="http://schemas.microsoft.com/office/powerpoint/2010/main" val="1587856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0BF5E02-2830-4FB1-88C8-922771FC7113}" type="slidenum">
              <a:rPr lang="en-US"/>
              <a:pPr>
                <a:defRPr/>
              </a:pPr>
              <a:t>‹#›</a:t>
            </a:fld>
            <a:endParaRPr lang="en-US"/>
          </a:p>
        </p:txBody>
      </p:sp>
    </p:spTree>
    <p:extLst>
      <p:ext uri="{BB962C8B-B14F-4D97-AF65-F5344CB8AC3E}">
        <p14:creationId xmlns:p14="http://schemas.microsoft.com/office/powerpoint/2010/main" val="41140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FCC6E19-2015-45BF-A8A5-59D0D5FE5F06}" type="slidenum">
              <a:rPr lang="en-US"/>
              <a:pPr>
                <a:defRPr/>
              </a:pPr>
              <a:t>‹#›</a:t>
            </a:fld>
            <a:endParaRPr lang="en-US"/>
          </a:p>
        </p:txBody>
      </p:sp>
    </p:spTree>
    <p:extLst>
      <p:ext uri="{BB962C8B-B14F-4D97-AF65-F5344CB8AC3E}">
        <p14:creationId xmlns:p14="http://schemas.microsoft.com/office/powerpoint/2010/main" val="87860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08E31F0-28F3-4F99-B754-052117B798AC}" type="slidenum">
              <a:rPr lang="en-US"/>
              <a:pPr>
                <a:defRPr/>
              </a:pPr>
              <a:t>‹#›</a:t>
            </a:fld>
            <a:endParaRPr lang="en-US"/>
          </a:p>
        </p:txBody>
      </p:sp>
    </p:spTree>
    <p:extLst>
      <p:ext uri="{BB962C8B-B14F-4D97-AF65-F5344CB8AC3E}">
        <p14:creationId xmlns:p14="http://schemas.microsoft.com/office/powerpoint/2010/main" val="50004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5AF42C0-507F-4298-A5A1-6051D5C9F836}" type="slidenum">
              <a:rPr lang="en-US"/>
              <a:pPr>
                <a:defRPr/>
              </a:pPr>
              <a:t>‹#›</a:t>
            </a:fld>
            <a:endParaRPr lang="en-US"/>
          </a:p>
        </p:txBody>
      </p:sp>
    </p:spTree>
    <p:extLst>
      <p:ext uri="{BB962C8B-B14F-4D97-AF65-F5344CB8AC3E}">
        <p14:creationId xmlns:p14="http://schemas.microsoft.com/office/powerpoint/2010/main" val="240309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p:spPr>
        <p:txBody>
          <a:bodyPr vert="horz" wrap="none" lIns="0" tIns="0" rIns="0" bIns="0" numCol="1" anchor="b" anchorCtr="0" compatLnSpc="1">
            <a:prstTxWarp prst="textNoShape">
              <a:avLst/>
            </a:prstTxWarp>
            <a:spAutoFit/>
          </a:bodyPr>
          <a:lstStyle>
            <a:lvl1pPr eaLnBrk="0" hangingPunct="0">
              <a:defRPr sz="1800" b="1" smtClean="0"/>
            </a:lvl1pPr>
          </a:lstStyle>
          <a:p>
            <a:pPr>
              <a:defRPr/>
            </a:pPr>
            <a:r>
              <a:rPr lang="en-US"/>
              <a:t>March 2018</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p:spPr>
        <p:txBody>
          <a:bodyPr vert="horz" wrap="none" lIns="0" tIns="0" rIns="0" bIns="0" numCol="1" anchor="t" anchorCtr="0" compatLnSpc="1">
            <a:prstTxWarp prst="textNoShape">
              <a:avLst/>
            </a:prstTxWarp>
            <a:spAutoFit/>
          </a:bodyPr>
          <a:lstStyle>
            <a:lvl1pPr algn="r" eaLnBrk="0" hangingPunct="0">
              <a:defRPr sz="1200" smtClean="0"/>
            </a:lvl1pPr>
          </a:lstStyle>
          <a:p>
            <a:pPr>
              <a:defRPr/>
            </a:pPr>
            <a:r>
              <a:rPr lang="en-US"/>
              <a:t>D. Stanley, HP Enterprise</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p:spPr>
        <p:txBody>
          <a:bodyPr vert="horz" wrap="none" lIns="0" tIns="0" rIns="0" bIns="0" numCol="1" anchor="t" anchorCtr="0" compatLnSpc="1">
            <a:prstTxWarp prst="textNoShape">
              <a:avLst/>
            </a:prstTxWarp>
            <a:spAutoFit/>
          </a:bodyPr>
          <a:lstStyle>
            <a:lvl1pPr algn="ctr" eaLnBrk="0" hangingPunct="0">
              <a:defRPr sz="1200"/>
            </a:lvl1pPr>
          </a:lstStyle>
          <a:p>
            <a:pPr>
              <a:defRPr/>
            </a:pPr>
            <a:r>
              <a:rPr lang="en-US"/>
              <a:t>Slide </a:t>
            </a:r>
            <a:fld id="{63EFED77-5E93-4280-B603-53573A82C5A6}" type="slidenum">
              <a:rPr lang="en-US"/>
              <a:pPr>
                <a:defRPr/>
              </a:pPr>
              <a:t>‹#›</a:t>
            </a:fld>
            <a:endParaRPr lang="en-US"/>
          </a:p>
        </p:txBody>
      </p:sp>
      <p:sp>
        <p:nvSpPr>
          <p:cNvPr id="1031" name="Rectangle 7"/>
          <p:cNvSpPr>
            <a:spLocks noChangeArrowheads="1"/>
          </p:cNvSpPr>
          <p:nvPr/>
        </p:nvSpPr>
        <p:spPr bwMode="auto">
          <a:xfrm>
            <a:off x="5073585" y="302439"/>
            <a:ext cx="3283015" cy="276999"/>
          </a:xfrm>
          <a:prstGeom prst="rect">
            <a:avLst/>
          </a:prstGeom>
          <a:noFill/>
          <a:ln>
            <a:noFill/>
          </a:ln>
          <a:effectLst/>
        </p:spPr>
        <p:txBody>
          <a:bodyPr wrap="none" lIns="0" tIns="0" rIns="0" bIns="0" anchor="b">
            <a:spAutoFit/>
          </a:bodyPr>
          <a:lstStyle/>
          <a:p>
            <a:pPr marL="457200" lvl="4" algn="r" eaLnBrk="0" hangingPunct="0">
              <a:defRPr/>
            </a:pPr>
            <a:r>
              <a:rPr lang="en-US" sz="1800" b="1" dirty="0"/>
              <a:t>doc.: IEEE 802.11-23/1299r0</a:t>
            </a:r>
          </a:p>
        </p:txBody>
      </p:sp>
      <p:sp>
        <p:nvSpPr>
          <p:cNvPr id="1032" name="Line 8"/>
          <p:cNvSpPr>
            <a:spLocks noChangeShapeType="1"/>
          </p:cNvSpPr>
          <p:nvPr/>
        </p:nvSpPr>
        <p:spPr bwMode="auto">
          <a:xfrm>
            <a:off x="685800" y="579438"/>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419987" cy="184666"/>
          </a:xfrm>
          <a:prstGeom prst="rect">
            <a:avLst/>
          </a:prstGeom>
          <a:noFill/>
          <a:ln>
            <a:noFill/>
          </a:ln>
          <a:effectLst/>
        </p:spPr>
        <p:txBody>
          <a:bodyPr wrap="none" lIns="0" tIns="0" rIns="0" bIns="0">
            <a:spAutoFit/>
          </a:bodyPr>
          <a:lstStyle/>
          <a:p>
            <a:pPr eaLnBrk="0" hangingPunct="0">
              <a:defRPr/>
            </a:pPr>
            <a:r>
              <a:rPr lang="en-US" sz="1200" dirty="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838200"/>
            <a:ext cx="7772400" cy="1295400"/>
          </a:xfrm>
        </p:spPr>
        <p:txBody>
          <a:bodyPr/>
          <a:lstStyle/>
          <a:p>
            <a:r>
              <a:rPr lang="en-US" dirty="0"/>
              <a:t>IEEE 802.11 AIML TIG </a:t>
            </a:r>
            <a:r>
              <a:rPr lang="en-US" altLang="ja-JP" dirty="0"/>
              <a:t>– September 2023</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457200" y="1828800"/>
            <a:ext cx="8229600" cy="4191000"/>
          </a:xfrm>
        </p:spPr>
        <p:txBody>
          <a:bodyPr/>
          <a:lstStyle/>
          <a:p>
            <a:pPr>
              <a:buFont typeface="Arial"/>
              <a:buChar char="•"/>
            </a:pPr>
            <a:r>
              <a:rPr lang="en-US" sz="2000" dirty="0"/>
              <a:t>Activities since July 2023:</a:t>
            </a:r>
          </a:p>
          <a:p>
            <a:pPr lvl="1">
              <a:buFont typeface="Arial"/>
              <a:buChar char="•"/>
            </a:pPr>
            <a:r>
              <a:rPr lang="en-US" sz="1600" dirty="0"/>
              <a:t>One teleconference was held</a:t>
            </a:r>
          </a:p>
          <a:p>
            <a:pPr lvl="2">
              <a:buFont typeface="Arial"/>
              <a:buChar char="•"/>
            </a:pPr>
            <a:r>
              <a:rPr lang="en-US" sz="1400" dirty="0"/>
              <a:t>August 8, 2023</a:t>
            </a:r>
          </a:p>
          <a:p>
            <a:pPr lvl="3">
              <a:buFont typeface="Arial"/>
              <a:buChar char="•"/>
            </a:pPr>
            <a:r>
              <a:rPr lang="en-US" sz="1200" dirty="0"/>
              <a:t>Minutes 11-23/1429r0</a:t>
            </a:r>
          </a:p>
          <a:p>
            <a:pPr lvl="1">
              <a:buFont typeface="Arial"/>
              <a:buChar char="•"/>
            </a:pPr>
            <a:r>
              <a:rPr lang="en-US" sz="1600" dirty="0"/>
              <a:t>Minutes for July 2023 Plenary: 11-23/1323r0</a:t>
            </a:r>
          </a:p>
          <a:p>
            <a:pPr marL="457200" lvl="1" indent="0">
              <a:buNone/>
            </a:pPr>
            <a:endParaRPr lang="en-US" sz="100" dirty="0"/>
          </a:p>
          <a:p>
            <a:pPr>
              <a:buFont typeface="Arial"/>
              <a:buChar char="•"/>
            </a:pPr>
            <a:r>
              <a:rPr lang="en-US" sz="2000" dirty="0"/>
              <a:t>September 2023 meeting goals:</a:t>
            </a:r>
          </a:p>
          <a:p>
            <a:pPr lvl="1">
              <a:buFont typeface="Arial"/>
              <a:buChar char="•"/>
            </a:pPr>
            <a:r>
              <a:rPr lang="en-US" sz="1800" dirty="0"/>
              <a:t>Discussion and decision on the next steps for AIML TIG</a:t>
            </a:r>
          </a:p>
          <a:p>
            <a:pPr lvl="2">
              <a:buFont typeface="Arial"/>
              <a:buChar char="•"/>
            </a:pPr>
            <a:r>
              <a:rPr lang="en-US" sz="1600" dirty="0"/>
              <a:t>Currently planned for Monday/Tuesday slots</a:t>
            </a:r>
          </a:p>
          <a:p>
            <a:pPr lvl="2">
              <a:buFont typeface="Arial"/>
              <a:buChar char="•"/>
            </a:pPr>
            <a:r>
              <a:rPr lang="en-US" sz="1600" dirty="0"/>
              <a:t>Reminder of discussions from July 2023 meeting:</a:t>
            </a:r>
          </a:p>
          <a:p>
            <a:pPr lvl="3">
              <a:buFont typeface="Arial"/>
              <a:buChar char="•"/>
            </a:pPr>
            <a:r>
              <a:rPr lang="en-US" sz="1400" dirty="0"/>
              <a:t>An AIML use case and feature contribution was submitted and presented to the UHR SG, based on the SP results, the following three options for the next steps have been collected from TIG members:</a:t>
            </a:r>
          </a:p>
          <a:p>
            <a:pPr marL="1885950" lvl="4">
              <a:spcBef>
                <a:spcPts val="0"/>
              </a:spcBef>
              <a:spcAft>
                <a:spcPts val="0"/>
              </a:spcAft>
              <a:buFont typeface="Arial" panose="020B0604020202020204" pitchFamily="34" charset="0"/>
              <a:buChar char="•"/>
            </a:pPr>
            <a:r>
              <a:rPr lang="en-US" sz="1400" dirty="0"/>
              <a:t>1. Wrap technical report up in September 2023 and stop</a:t>
            </a:r>
          </a:p>
          <a:p>
            <a:pPr marL="1885950" lvl="4">
              <a:spcBef>
                <a:spcPts val="0"/>
              </a:spcBef>
              <a:spcAft>
                <a:spcPts val="0"/>
              </a:spcAft>
              <a:buFont typeface="Arial" panose="020B0604020202020204" pitchFamily="34" charset="0"/>
              <a:buChar char="•"/>
            </a:pPr>
            <a:r>
              <a:rPr lang="en-US" sz="1400" dirty="0"/>
              <a:t>2. extend the AIML TIG (e.g. 1 meeting cycle or 3 meeting cycles, but with justification) and look at options to continue AIML related work and defer the decision</a:t>
            </a:r>
          </a:p>
          <a:p>
            <a:pPr marL="1885950" lvl="4">
              <a:spcBef>
                <a:spcPts val="0"/>
              </a:spcBef>
              <a:spcAft>
                <a:spcPts val="0"/>
              </a:spcAft>
              <a:buFont typeface="Arial" panose="020B0604020202020204" pitchFamily="34" charset="0"/>
              <a:buChar char="•"/>
            </a:pPr>
            <a:r>
              <a:rPr lang="en-US" sz="1400" dirty="0"/>
              <a:t>3. extend AIML TIG (1 meeting cycle or 3 meeting cycles but with justification) and with the intention to form a SG in November 2023 or March 2024</a:t>
            </a:r>
          </a:p>
          <a:p>
            <a:pPr lvl="2">
              <a:buFont typeface="Arial"/>
              <a:buChar char="•"/>
            </a:pPr>
            <a:endParaRPr lang="en-US" sz="1600" dirty="0"/>
          </a:p>
          <a:p>
            <a:pPr lvl="3">
              <a:buFont typeface="Arial"/>
              <a:buChar char="•"/>
            </a:pPr>
            <a:endParaRPr lang="en-US" sz="1800" dirty="0"/>
          </a:p>
          <a:p>
            <a:pPr marL="0" indent="0">
              <a:buNone/>
            </a:pPr>
            <a:endParaRPr lang="en-US" dirty="0"/>
          </a:p>
        </p:txBody>
      </p:sp>
      <p:sp>
        <p:nvSpPr>
          <p:cNvPr id="15364" name="Date Placeholder 3"/>
          <p:cNvSpPr>
            <a:spLocks noGrp="1"/>
          </p:cNvSpPr>
          <p:nvPr>
            <p:ph type="dt" sz="quarter" idx="10"/>
          </p:nvPr>
        </p:nvSpPr>
        <p:spPr>
          <a:xfrm>
            <a:off x="696913" y="332601"/>
            <a:ext cx="968214" cy="276999"/>
          </a:xfrm>
          <a:noFill/>
        </p:spPr>
        <p:txBody>
          <a:bodyPr/>
          <a:lstStyle/>
          <a:p>
            <a:r>
              <a:rPr lang="en-US" dirty="0"/>
              <a:t>May 2023</a:t>
            </a:r>
          </a:p>
        </p:txBody>
      </p:sp>
      <p:sp>
        <p:nvSpPr>
          <p:cNvPr id="15365" name="Footer Placeholder 4"/>
          <p:cNvSpPr>
            <a:spLocks noGrp="1"/>
          </p:cNvSpPr>
          <p:nvPr>
            <p:ph type="ftr" sz="quarter" idx="11"/>
          </p:nvPr>
        </p:nvSpPr>
        <p:spPr>
          <a:xfrm>
            <a:off x="6445978" y="6475413"/>
            <a:ext cx="2097947" cy="184666"/>
          </a:xfrm>
          <a:noFill/>
        </p:spPr>
        <p:txBody>
          <a:bodyPr/>
          <a:lstStyle/>
          <a:p>
            <a:r>
              <a:rPr lang="en-US"/>
              <a:t>D. Stanley, HP Enterprise</a:t>
            </a:r>
            <a:endParaRPr lang="en-US" dirty="0"/>
          </a:p>
        </p:txBody>
      </p:sp>
      <p:sp>
        <p:nvSpPr>
          <p:cNvPr id="15366" name="Slide Number Placeholder 5"/>
          <p:cNvSpPr>
            <a:spLocks noGrp="1"/>
          </p:cNvSpPr>
          <p:nvPr>
            <p:ph type="sldNum" sz="quarter" idx="12"/>
          </p:nvPr>
        </p:nvSpPr>
        <p:spPr>
          <a:noFill/>
        </p:spPr>
        <p:txBody>
          <a:bodyPr/>
          <a:lstStyle/>
          <a:p>
            <a:r>
              <a:rPr lang="en-US"/>
              <a:t>Slide </a:t>
            </a:r>
            <a:fld id="{38F0476F-A4BB-476C-A2BA-863251181211}" type="slidenum">
              <a:rPr lang="en-US" smtClean="0"/>
              <a:pPr/>
              <a:t>1</a:t>
            </a:fld>
            <a:endParaRPr lang="en-US"/>
          </a:p>
        </p:txBody>
      </p:sp>
    </p:spTree>
    <p:extLst>
      <p:ext uri="{BB962C8B-B14F-4D97-AF65-F5344CB8AC3E}">
        <p14:creationId xmlns:p14="http://schemas.microsoft.com/office/powerpoint/2010/main" val="2450507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838200"/>
            <a:ext cx="7772400" cy="1295400"/>
          </a:xfrm>
        </p:spPr>
        <p:txBody>
          <a:bodyPr/>
          <a:lstStyle/>
          <a:p>
            <a:r>
              <a:rPr lang="en-US" dirty="0"/>
              <a:t>IEEE 802.11 AIML TIG </a:t>
            </a:r>
            <a:r>
              <a:rPr lang="en-US" altLang="ja-JP" dirty="0"/>
              <a:t>– September 2023</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342900" y="1828800"/>
            <a:ext cx="8534400" cy="4191000"/>
          </a:xfrm>
        </p:spPr>
        <p:txBody>
          <a:bodyPr/>
          <a:lstStyle/>
          <a:p>
            <a:pPr marL="457200" lvl="1" indent="0">
              <a:buNone/>
            </a:pPr>
            <a:endParaRPr lang="en-US" sz="700" dirty="0"/>
          </a:p>
          <a:p>
            <a:pPr>
              <a:buFont typeface="Arial"/>
              <a:buChar char="•"/>
            </a:pPr>
            <a:r>
              <a:rPr lang="en-US" sz="2000" dirty="0"/>
              <a:t>September 2023 meeting goals (cont’d):</a:t>
            </a:r>
          </a:p>
          <a:p>
            <a:pPr lvl="1">
              <a:buFont typeface="Arial"/>
              <a:buChar char="•"/>
            </a:pPr>
            <a:r>
              <a:rPr lang="en-US" sz="1800" dirty="0"/>
              <a:t>Technical submissions and discussions:</a:t>
            </a:r>
          </a:p>
          <a:p>
            <a:pPr lvl="2">
              <a:lnSpc>
                <a:spcPct val="90000"/>
              </a:lnSpc>
            </a:pPr>
            <a:r>
              <a:rPr lang="en-US" sz="1600" dirty="0"/>
              <a:t>Use cases and technical report presentations</a:t>
            </a:r>
          </a:p>
          <a:p>
            <a:pPr lvl="2">
              <a:lnSpc>
                <a:spcPct val="90000"/>
              </a:lnSpc>
            </a:pPr>
            <a:r>
              <a:rPr lang="en-US" sz="1600" dirty="0"/>
              <a:t>Conclusions and recommendations</a:t>
            </a:r>
          </a:p>
          <a:p>
            <a:pPr lvl="2">
              <a:lnSpc>
                <a:spcPct val="90000"/>
              </a:lnSpc>
            </a:pPr>
            <a:r>
              <a:rPr lang="en-US" sz="1600" dirty="0"/>
              <a:t>Depending on the decisions on the next steps, improve/finalize the technical report</a:t>
            </a:r>
          </a:p>
          <a:p>
            <a:pPr>
              <a:buFont typeface="Arial"/>
              <a:buChar char="•"/>
            </a:pPr>
            <a:endParaRPr lang="en-US" sz="2000" dirty="0"/>
          </a:p>
          <a:p>
            <a:pPr>
              <a:buFont typeface="Arial"/>
              <a:buChar char="•"/>
            </a:pPr>
            <a:r>
              <a:rPr lang="en-US" sz="2000" dirty="0"/>
              <a:t>September 2023 Plenary meeting:</a:t>
            </a:r>
            <a:endParaRPr lang="en-US" altLang="en-US" sz="1800" dirty="0"/>
          </a:p>
          <a:p>
            <a:pPr marL="800100" lvl="1" indent="-342900">
              <a:spcBef>
                <a:spcPts val="300"/>
              </a:spcBef>
              <a:buFont typeface="Arial" panose="020B0604020202020204" pitchFamily="34" charset="0"/>
              <a:buChar char="•"/>
            </a:pPr>
            <a:r>
              <a:rPr lang="en-US" altLang="en-US" sz="1800" dirty="0"/>
              <a:t>4 slots: operating in EDT (Atlanta Time)</a:t>
            </a:r>
          </a:p>
          <a:p>
            <a:pPr marL="1200150" lvl="2" indent="-342900">
              <a:spcBef>
                <a:spcPts val="300"/>
              </a:spcBef>
              <a:buFont typeface="Arial" panose="020B0604020202020204" pitchFamily="34" charset="0"/>
              <a:buChar char="•"/>
            </a:pPr>
            <a:r>
              <a:rPr lang="en-US" altLang="en-US" sz="1600" dirty="0"/>
              <a:t>Monday September 11: 	</a:t>
            </a:r>
            <a:r>
              <a:rPr lang="en-US" altLang="en-US" sz="1600" b="1" dirty="0"/>
              <a:t>PM1</a:t>
            </a:r>
          </a:p>
          <a:p>
            <a:pPr marL="1200150" lvl="2" indent="-342900">
              <a:spcBef>
                <a:spcPts val="300"/>
              </a:spcBef>
              <a:buFont typeface="Arial" panose="020B0604020202020204" pitchFamily="34" charset="0"/>
              <a:buChar char="•"/>
            </a:pPr>
            <a:r>
              <a:rPr lang="en-US" altLang="en-US" sz="1600" dirty="0"/>
              <a:t>Tuesday September 12: 	</a:t>
            </a:r>
            <a:r>
              <a:rPr lang="en-US" altLang="en-US" sz="1600" b="1" dirty="0"/>
              <a:t>PM1</a:t>
            </a:r>
          </a:p>
          <a:p>
            <a:pPr marL="1200150" lvl="2" indent="-342900">
              <a:spcBef>
                <a:spcPts val="300"/>
              </a:spcBef>
              <a:buFont typeface="Arial" panose="020B0604020202020204" pitchFamily="34" charset="0"/>
              <a:buChar char="•"/>
            </a:pPr>
            <a:r>
              <a:rPr lang="en-US" altLang="en-US" sz="1600" dirty="0"/>
              <a:t>Wednesday September 13: 	</a:t>
            </a:r>
            <a:r>
              <a:rPr lang="en-US" altLang="en-US" sz="1600" b="1" dirty="0"/>
              <a:t>AM2</a:t>
            </a:r>
          </a:p>
          <a:p>
            <a:pPr marL="1200150" lvl="2" indent="-342900">
              <a:spcBef>
                <a:spcPts val="300"/>
              </a:spcBef>
              <a:buFont typeface="Arial" panose="020B0604020202020204" pitchFamily="34" charset="0"/>
              <a:buChar char="•"/>
            </a:pPr>
            <a:r>
              <a:rPr lang="en-US" altLang="en-US" sz="1600" dirty="0"/>
              <a:t>Thursday September 14: 	</a:t>
            </a:r>
            <a:r>
              <a:rPr lang="en-US" altLang="en-US" sz="1600" b="1" dirty="0"/>
              <a:t>PM1</a:t>
            </a:r>
            <a:endParaRPr lang="en-US" dirty="0"/>
          </a:p>
          <a:p>
            <a:pPr lvl="1">
              <a:buFont typeface="Arial"/>
              <a:buChar char="•"/>
            </a:pPr>
            <a:r>
              <a:rPr lang="en-US" sz="1800" dirty="0"/>
              <a:t>Agenda: 11-23/1300r0</a:t>
            </a:r>
          </a:p>
          <a:p>
            <a:pPr lvl="3">
              <a:buFont typeface="Arial"/>
              <a:buChar char="•"/>
            </a:pPr>
            <a:endParaRPr lang="en-US" sz="1800" dirty="0"/>
          </a:p>
          <a:p>
            <a:pPr marL="0" indent="0">
              <a:buNone/>
            </a:pPr>
            <a:endParaRPr lang="en-US" dirty="0"/>
          </a:p>
        </p:txBody>
      </p:sp>
      <p:sp>
        <p:nvSpPr>
          <p:cNvPr id="15364" name="Date Placeholder 3"/>
          <p:cNvSpPr>
            <a:spLocks noGrp="1"/>
          </p:cNvSpPr>
          <p:nvPr>
            <p:ph type="dt" sz="quarter" idx="10"/>
          </p:nvPr>
        </p:nvSpPr>
        <p:spPr>
          <a:xfrm>
            <a:off x="696913" y="332601"/>
            <a:ext cx="968214" cy="276999"/>
          </a:xfrm>
          <a:noFill/>
        </p:spPr>
        <p:txBody>
          <a:bodyPr/>
          <a:lstStyle/>
          <a:p>
            <a:r>
              <a:rPr lang="en-US" dirty="0"/>
              <a:t>May 2023</a:t>
            </a:r>
          </a:p>
        </p:txBody>
      </p:sp>
      <p:sp>
        <p:nvSpPr>
          <p:cNvPr id="15365" name="Footer Placeholder 4"/>
          <p:cNvSpPr>
            <a:spLocks noGrp="1"/>
          </p:cNvSpPr>
          <p:nvPr>
            <p:ph type="ftr" sz="quarter" idx="11"/>
          </p:nvPr>
        </p:nvSpPr>
        <p:spPr>
          <a:xfrm>
            <a:off x="6445978" y="6475413"/>
            <a:ext cx="2097947" cy="184666"/>
          </a:xfrm>
          <a:noFill/>
        </p:spPr>
        <p:txBody>
          <a:bodyPr/>
          <a:lstStyle/>
          <a:p>
            <a:r>
              <a:rPr lang="en-US"/>
              <a:t>D. Stanley, HP Enterprise</a:t>
            </a:r>
            <a:endParaRPr lang="en-US" dirty="0"/>
          </a:p>
        </p:txBody>
      </p:sp>
      <p:sp>
        <p:nvSpPr>
          <p:cNvPr id="15366" name="Slide Number Placeholder 5"/>
          <p:cNvSpPr>
            <a:spLocks noGrp="1"/>
          </p:cNvSpPr>
          <p:nvPr>
            <p:ph type="sldNum" sz="quarter" idx="12"/>
          </p:nvPr>
        </p:nvSpPr>
        <p:spPr>
          <a:noFill/>
        </p:spPr>
        <p:txBody>
          <a:bodyPr/>
          <a:lstStyle/>
          <a:p>
            <a:r>
              <a:rPr lang="en-US"/>
              <a:t>Slide </a:t>
            </a:r>
            <a:fld id="{38F0476F-A4BB-476C-A2BA-863251181211}" type="slidenum">
              <a:rPr lang="en-US" smtClean="0"/>
              <a:pPr/>
              <a:t>2</a:t>
            </a:fld>
            <a:endParaRPr lang="en-US"/>
          </a:p>
        </p:txBody>
      </p:sp>
    </p:spTree>
    <p:extLst>
      <p:ext uri="{BB962C8B-B14F-4D97-AF65-F5344CB8AC3E}">
        <p14:creationId xmlns:p14="http://schemas.microsoft.com/office/powerpoint/2010/main" val="1171887238"/>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359597</TotalTime>
  <Words>313</Words>
  <Application>Microsoft Office PowerPoint</Application>
  <PresentationFormat>On-screen Show (4:3)</PresentationFormat>
  <Paragraphs>43</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IEEE 802.11 AIML TIG – September 2023 Artificial Intelligence and Machine Learning </vt:lpstr>
      <vt:lpstr>IEEE 802.11 AIML TIG – September 2023 Artificial Intelligence and Machine Learning </vt:lpstr>
    </vt:vector>
  </TitlesOfParts>
  <Company>Aruba, an HPE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2018 WG11 Opening Plenary Snapshot slides</dc:title>
  <dc:creator>802.11CAC;dorothy.stanley@hpe.com</dc:creator>
  <cp:keywords>802.11</cp:keywords>
  <cp:lastModifiedBy>Xiaofei Wang</cp:lastModifiedBy>
  <cp:revision>3584</cp:revision>
  <cp:lastPrinted>2014-03-15T03:57:02Z</cp:lastPrinted>
  <dcterms:created xsi:type="dcterms:W3CDTF">1998-02-10T13:07:52Z</dcterms:created>
  <dcterms:modified xsi:type="dcterms:W3CDTF">2023-09-07T21:16:17Z</dcterms:modified>
</cp:coreProperties>
</file>