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8" r:id="rId2"/>
    <p:sldId id="256" r:id="rId3"/>
    <p:sldId id="2375" r:id="rId4"/>
    <p:sldId id="259" r:id="rId5"/>
    <p:sldId id="2374" r:id="rId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9042705" y="6079353"/>
            <a:ext cx="53540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98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</a:t>
            </a:r>
            <a:r>
              <a:rPr lang="en-US" dirty="0"/>
              <a:t>3</a:t>
            </a:r>
            <a:r>
              <a:rPr dirty="0"/>
              <a:t>/</a:t>
            </a:r>
            <a:r>
              <a:rPr lang="en-US" dirty="0"/>
              <a:t>1298</a:t>
            </a:r>
            <a:r>
              <a:rPr dirty="0"/>
              <a:t>r</a:t>
            </a:r>
            <a:r>
              <a:rPr lang="en-US" dirty="0"/>
              <a:t>1</a:t>
            </a:r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13909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July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2023-07-13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88441"/>
              </p:ext>
            </p:extLst>
          </p:nvPr>
        </p:nvGraphicFramePr>
        <p:xfrm>
          <a:off x="1545546" y="2687320"/>
          <a:ext cx="9274855" cy="171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Cox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 fontScale="92500"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 err="1"/>
              <a:t>TGbi</a:t>
            </a:r>
            <a:r>
              <a:rPr lang="en-US" dirty="0"/>
              <a:t> met 4 times during this plenary session.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reviewed several submissions on a variety of topics with proposed spec text. We also discussed substantive issues that may impact more than one requirement.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continue to call for technical submissions, working toward an initial draft in September of 2023.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have a new Secretary, Stephane Baron.  Good luck, Stephane!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The timeline is unchanged.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3F33E-BC3D-033B-88A7-19D77D976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list of features under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F080-2574-BF0C-4FBA-8363B4E0F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1015"/>
            <a:ext cx="10972800" cy="4375148"/>
          </a:xfrm>
        </p:spPr>
        <p:txBody>
          <a:bodyPr/>
          <a:lstStyle/>
          <a:p>
            <a:r>
              <a:rPr lang="en-US" dirty="0"/>
              <a:t>At a high level, we discussed: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MAC address change while associated for MLD and non-MLD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Particularly how to address behavior in the transition between MACs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Associated parameters affected by MAC address 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Particularly AID and TID which are limited number spaces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(re)Association message protection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Probe message exchange with reduced parameters</a:t>
            </a:r>
          </a:p>
        </p:txBody>
      </p:sp>
    </p:spTree>
    <p:extLst>
      <p:ext uri="{BB962C8B-B14F-4D97-AF65-F5344CB8AC3E}">
        <p14:creationId xmlns:p14="http://schemas.microsoft.com/office/powerpoint/2010/main" val="44697946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4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Upcoming teleconferences will be on Thursdays at 10amET.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July 27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August 10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August 24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September 7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442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9800" y="1751762"/>
            <a:ext cx="7770814" cy="38706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TG use case start:				March 2021</a:t>
            </a:r>
          </a:p>
          <a:p>
            <a:r>
              <a:rPr lang="en-US" dirty="0"/>
              <a:t>Use case completion:			February 2022</a:t>
            </a:r>
          </a:p>
          <a:p>
            <a:r>
              <a:rPr lang="en-US" dirty="0"/>
              <a:t>Features identified:				September 2022</a:t>
            </a:r>
          </a:p>
          <a:p>
            <a:r>
              <a:rPr lang="en-US" dirty="0"/>
              <a:t>Comment collection:			September 2023 </a:t>
            </a:r>
          </a:p>
          <a:p>
            <a:r>
              <a:rPr lang="en-US" dirty="0"/>
              <a:t>LB initial:   						January 2023</a:t>
            </a:r>
            <a:endParaRPr lang="en-US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r>
              <a:rPr lang="en-US" dirty="0"/>
              <a:t>LB re-circ:  						May 2024 </a:t>
            </a:r>
          </a:p>
          <a:p>
            <a:r>
              <a:rPr lang="en-US" dirty="0"/>
              <a:t>Ballot Pool: 						December 2024</a:t>
            </a:r>
          </a:p>
          <a:p>
            <a:r>
              <a:rPr lang="en-US" dirty="0"/>
              <a:t>MDR: 							December 2024</a:t>
            </a:r>
          </a:p>
          <a:p>
            <a:r>
              <a:rPr lang="en-US" dirty="0"/>
              <a:t>SA ballot: 						January 2025</a:t>
            </a:r>
          </a:p>
          <a:p>
            <a:r>
              <a:rPr lang="en-US" dirty="0"/>
              <a:t>SA re-circ: 						July 2025 </a:t>
            </a:r>
          </a:p>
          <a:p>
            <a:r>
              <a:rPr lang="en-US" dirty="0"/>
              <a:t>802.11/EC approval: 			January 2026</a:t>
            </a:r>
          </a:p>
          <a:p>
            <a:r>
              <a:rPr lang="en-US" dirty="0" err="1"/>
              <a:t>RevCom</a:t>
            </a:r>
            <a:r>
              <a:rPr lang="en-US" dirty="0"/>
              <a:t>/SASB approval: 		March 2026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367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339</Words>
  <Application>Microsoft Macintosh PowerPoint</Application>
  <PresentationFormat>Widescreen</PresentationFormat>
  <Paragraphs>59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Office Theme</vt:lpstr>
      <vt:lpstr>TGbi Closing Report</vt:lpstr>
      <vt:lpstr>IEEE 802.11 TGbi</vt:lpstr>
      <vt:lpstr>Brief list of features under discussion</vt:lpstr>
      <vt:lpstr>IEEE 802.11 TGbi</vt:lpstr>
      <vt:lpstr>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Carol Ansley</cp:lastModifiedBy>
  <cp:revision>30</cp:revision>
  <dcterms:modified xsi:type="dcterms:W3CDTF">2023-07-13T14:12:15Z</dcterms:modified>
</cp:coreProperties>
</file>