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1" autoAdjust="0"/>
    <p:restoredTop sz="94643" autoAdjust="0"/>
  </p:normalViewPr>
  <p:slideViewPr>
    <p:cSldViewPr>
      <p:cViewPr varScale="1">
        <p:scale>
          <a:sx n="60" d="100"/>
          <a:sy n="60" d="100"/>
        </p:scale>
        <p:origin x="180" y="4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73106" y="6475413"/>
            <a:ext cx="191879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Lei wang (Futurewei/Huawei))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Lei wang (Futurewei/Huawei))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73106" y="6475413"/>
            <a:ext cx="191879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Lei wang (Futurewei/Huawei))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42566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July 2023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73106" y="6475413"/>
            <a:ext cx="191879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Lei wang (Futurewei/Huawei))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73105" y="6475413"/>
            <a:ext cx="185317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Lei wang (Futurewei/Huawei))</a:t>
            </a:r>
          </a:p>
          <a:p>
            <a:pPr>
              <a:defRPr/>
            </a:pPr>
            <a:r>
              <a:rPr lang="en-GB" dirty="0"/>
              <a:t>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73106" y="6475413"/>
            <a:ext cx="191879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Lei wang (Futurewei/Huawei))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Lei wang (Futurewei/Huawei))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Lei wang (Futurewei/Huawei))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73106" y="6475413"/>
            <a:ext cx="191879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Lei wang (Futurewei/Huawei))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73106" y="6475413"/>
            <a:ext cx="191879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Lei wang (Futurewei/Huawei))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Lei wang (Futurewei/Huawei))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July 2023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460405" y="6567746"/>
            <a:ext cx="191879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Lei wang (Futurewei/Huawei))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802.11-23/1296r0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966-01-0wng-agenda-for-wng-sc-2023-july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257-00-0wng-wng-meeting-minutes-2023-july-berlin-meeting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2023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485599" y="6475413"/>
            <a:ext cx="1938993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Lei Wang (Futurewei/Huawei)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2023-07-13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7577329"/>
              </p:ext>
            </p:extLst>
          </p:nvPr>
        </p:nvGraphicFramePr>
        <p:xfrm>
          <a:off x="2212975" y="2530475"/>
          <a:ext cx="8851900" cy="226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33256" imgH="2317758" progId="Word.Document.8">
                  <p:embed/>
                </p:oleObj>
              </mc:Choice>
              <mc:Fallback>
                <p:oleObj name="Document" r:id="rId3" imgW="9033256" imgH="2317758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2975" y="2530475"/>
                        <a:ext cx="8851900" cy="2266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2023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36896" y="6484694"/>
            <a:ext cx="1887696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Lei Wang (Futurewei/Huawei)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1544" y="1752600"/>
            <a:ext cx="730979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July 2023 mixed-mode plenary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942566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July 2023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536896" y="6475413"/>
            <a:ext cx="1887696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Lei Wang (Futurewei/Huawei)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1384" y="609601"/>
            <a:ext cx="11449272" cy="5771727"/>
          </a:xfrm>
        </p:spPr>
        <p:txBody>
          <a:bodyPr>
            <a:noAutofit/>
          </a:bodyPr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28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sz="2000" dirty="0"/>
              <a:t>Final Agenda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sz="1600" dirty="0">
                <a:solidFill>
                  <a:schemeClr val="accent2"/>
                </a:solidFill>
                <a:hlinkClick r:id="rId3"/>
              </a:rPr>
              <a:t>https://mentor.ieee.org/802.11/dcn/23/11-23-0966-01-0wng-agenda-for-wng-sc-2023-july.pptx</a:t>
            </a:r>
            <a:r>
              <a:rPr lang="en-US" altLang="en-US" sz="1600" dirty="0">
                <a:solidFill>
                  <a:schemeClr val="accent2"/>
                </a:solidFill>
              </a:rPr>
              <a:t> </a:t>
            </a:r>
          </a:p>
          <a:p>
            <a:pPr marL="400050" lvl="1" indent="0">
              <a:spcBef>
                <a:spcPct val="0"/>
              </a:spcBef>
              <a:buNone/>
              <a:defRPr/>
            </a:pPr>
            <a:r>
              <a:rPr lang="en-US" altLang="en-US" sz="1600" dirty="0">
                <a:solidFill>
                  <a:schemeClr val="accent2"/>
                </a:solidFill>
              </a:rPr>
              <a:t> 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sz="2000" dirty="0"/>
              <a:t>Presentations at July 2023 WNG meeting</a:t>
            </a:r>
            <a:endParaRPr lang="en-GB" altLang="en-US" sz="2000" dirty="0"/>
          </a:p>
          <a:p>
            <a:pPr marL="741363" lvl="1" indent="-341313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1400" dirty="0"/>
              <a:t>“Experiment Results with Wi-Fi to Li-Fi Offloading in an Office Environment” Thomas Sandholm (Cable Labs), </a:t>
            </a:r>
            <a:r>
              <a:rPr lang="en-US" sz="1400" b="1" dirty="0"/>
              <a:t>23/1068r0</a:t>
            </a:r>
          </a:p>
          <a:p>
            <a:pPr marL="741363" lvl="1" indent="-341313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1400" dirty="0"/>
              <a:t>“Multi-BSS Network Simulation with ns-3: A Status Update” Sumit Roy (University of Washington), </a:t>
            </a:r>
            <a:r>
              <a:rPr lang="en-US" sz="1400" b="1" dirty="0"/>
              <a:t>23/1226r0 </a:t>
            </a:r>
            <a:r>
              <a:rPr lang="en-US" sz="1400" b="1" dirty="0">
                <a:sym typeface="Wingdings" panose="05000000000000000000" pitchFamily="2" charset="2"/>
              </a:rPr>
              <a:t> 23/1158r0</a:t>
            </a:r>
            <a:endParaRPr lang="en-US" sz="1400" b="1" dirty="0"/>
          </a:p>
          <a:p>
            <a:pPr marL="741363" lvl="1" indent="-341313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1400" dirty="0"/>
              <a:t>“Band Management Challenges for 802.11be and Beyond” Daniele Medda, Athanasios Iossifides and Periklis Chatzimisios (International Hellenic University), </a:t>
            </a:r>
            <a:r>
              <a:rPr lang="en-US" sz="1400" b="1" dirty="0"/>
              <a:t>23/1187r0</a:t>
            </a:r>
          </a:p>
          <a:p>
            <a:pPr marL="741363" lvl="1" indent="-341313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defRPr/>
            </a:pPr>
            <a:r>
              <a:rPr lang="en-US" sz="1400" dirty="0"/>
              <a:t>“COST Action INTERACT: Intelligence-Enabling Radio Communications for Seamless Inclusive Interactions” Periklis Chatzimisios (International Hellenic University &amp; University of New Mexico), </a:t>
            </a:r>
            <a:r>
              <a:rPr lang="en-US" sz="1400" b="1" dirty="0"/>
              <a:t>23/1211r0</a:t>
            </a:r>
          </a:p>
          <a:p>
            <a:pPr marL="400050" lvl="1" indent="0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None/>
              <a:defRPr/>
            </a:pPr>
            <a:r>
              <a:rPr lang="en-US" sz="1400" dirty="0"/>
              <a:t>Notes: Due to time limit, deferred to September meeting: “Multi-AP coordination over </a:t>
            </a:r>
            <a:r>
              <a:rPr lang="en-US" sz="1400" dirty="0" err="1"/>
              <a:t>Fibre</a:t>
            </a:r>
            <a:r>
              <a:rPr lang="en-US" sz="1400" dirty="0"/>
              <a:t>,” Tony Zeng (Huawei), </a:t>
            </a:r>
            <a:r>
              <a:rPr lang="en-US" sz="1400" b="1" dirty="0"/>
              <a:t>23/1186r0</a:t>
            </a:r>
          </a:p>
          <a:p>
            <a:pPr marL="400050" lvl="1" indent="0">
              <a:spcBef>
                <a:spcPts val="0"/>
              </a:spcBef>
              <a:buNone/>
              <a:defRPr/>
            </a:pPr>
            <a:endParaRPr lang="en-US" sz="1400" b="1" dirty="0"/>
          </a:p>
          <a:p>
            <a:pPr marL="457200" indent="-457200">
              <a:spcBef>
                <a:spcPts val="0"/>
              </a:spcBef>
            </a:pPr>
            <a:r>
              <a:rPr lang="en-GB" altLang="en-US" sz="2000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sz="1600" dirty="0">
                <a:solidFill>
                  <a:schemeClr val="accent2"/>
                </a:solidFill>
                <a:hlinkClick r:id="rId4"/>
              </a:rPr>
              <a:t>https://mentor.ieee.org/802.11/dcn/23/11-23-1257-00-0wng-wng-meeting-minutes-2023-july-berlin-meeting.docx</a:t>
            </a:r>
            <a:r>
              <a:rPr lang="en-GB" altLang="en-US" sz="1600" dirty="0">
                <a:solidFill>
                  <a:schemeClr val="accent2"/>
                </a:solidFill>
              </a:rPr>
              <a:t>  </a:t>
            </a:r>
          </a:p>
          <a:p>
            <a:pPr lvl="1">
              <a:spcBef>
                <a:spcPts val="0"/>
              </a:spcBef>
            </a:pPr>
            <a:endParaRPr lang="en-GB" altLang="en-US" sz="1600" b="1" dirty="0">
              <a:solidFill>
                <a:schemeClr val="accent2"/>
              </a:solidFill>
            </a:endParaRPr>
          </a:p>
          <a:p>
            <a:pPr>
              <a:spcBef>
                <a:spcPts val="0"/>
              </a:spcBef>
            </a:pPr>
            <a:r>
              <a:rPr lang="en-GB" altLang="ko-KR" sz="2000" dirty="0">
                <a:ea typeface="Gulim" pitchFamily="34" charset="-127"/>
              </a:rPr>
              <a:t>Plans for September 2023</a:t>
            </a:r>
            <a:endParaRPr lang="en-US" altLang="en-US" sz="2000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sz="1600" dirty="0"/>
              <a:t>Call-for-presentation will be sent out in August.</a:t>
            </a:r>
          </a:p>
          <a:p>
            <a:pPr marL="0" indent="0" eaLnBrk="1" hangingPunct="1">
              <a:spcBef>
                <a:spcPts val="0"/>
              </a:spcBef>
              <a:buNone/>
              <a:defRPr/>
            </a:pPr>
            <a:endParaRPr lang="en-US" altLang="en-US" sz="2000" dirty="0"/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sz="2000" dirty="0"/>
              <a:t>No motions in the SC, no straw polls</a:t>
            </a:r>
            <a:endParaRPr lang="en-GB" altLang="en-US" sz="2000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24478</TotalTime>
  <Words>276</Words>
  <Application>Microsoft Office PowerPoint</Application>
  <PresentationFormat>Widescreen</PresentationFormat>
  <Paragraphs>44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Lei Wang (A-SID)</cp:lastModifiedBy>
  <cp:revision>868</cp:revision>
  <cp:lastPrinted>1998-02-10T13:28:06Z</cp:lastPrinted>
  <dcterms:created xsi:type="dcterms:W3CDTF">2004-12-02T14:01:45Z</dcterms:created>
  <dcterms:modified xsi:type="dcterms:W3CDTF">2023-07-13T11:59:43Z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