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85" r:id="rId4"/>
    <p:sldId id="286" r:id="rId5"/>
    <p:sldId id="287" r:id="rId6"/>
    <p:sldId id="288" r:id="rId7"/>
    <p:sldId id="264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92" d="100"/>
          <a:sy n="92" d="100"/>
        </p:scale>
        <p:origin x="106" y="15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D1708B7E-D82E-4871-9BC7-4CB5F19CDCAD}"/>
    <pc:docChg chg="modMainMaster">
      <pc:chgData name="Joseph Levy" userId="3766db8f-7892-44ce-ae9b-8fce39950acf" providerId="ADAL" clId="{D1708B7E-D82E-4871-9BC7-4CB5F19CDCAD}" dt="2023-07-13T11:52:51.449" v="1" actId="6549"/>
      <pc:docMkLst>
        <pc:docMk/>
      </pc:docMkLst>
      <pc:sldMasterChg chg="modSp mod">
        <pc:chgData name="Joseph Levy" userId="3766db8f-7892-44ce-ae9b-8fce39950acf" providerId="ADAL" clId="{D1708B7E-D82E-4871-9BC7-4CB5F19CDCAD}" dt="2023-07-13T11:52:51.449" v="1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D1708B7E-D82E-4871-9BC7-4CB5F19CDCAD}" dt="2023-07-13T11:52:51.449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7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802.11-23/1295r1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/dcn/23/1-23-0019-02-Mntg-p802-revc-july-discussions.odp" TargetMode="External"/><Relationship Id="rId3" Type="http://schemas.openxmlformats.org/officeDocument/2006/relationships/hyperlink" Target="mailto:paul.congdon@tallac.com" TargetMode="External"/><Relationship Id="rId7" Type="http://schemas.openxmlformats.org/officeDocument/2006/relationships/hyperlink" Target="mailto:gilb@ieee.org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/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/dcn/23/1-23-0017-01-Mntg-proposed-resolution-of-cid-109-in-wg-ballot-of-p802-revc-d1-0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discussions and decision during 802.1 802REVc comment resolution meetings and comments of interest to 802.11.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is intended to be used as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68413"/>
            <a:ext cx="11161713" cy="5314950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Assigned to 802.1 Maintenance – </a:t>
            </a:r>
            <a:r>
              <a:rPr lang="en-US" sz="1400" dirty="0">
                <a:solidFill>
                  <a:srgbClr val="23527C"/>
                </a:solidFill>
                <a:hlinkClick r:id="rId3"/>
              </a:rPr>
              <a:t>Paul Congdon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GB" altLang="tr-TR" sz="1400" dirty="0"/>
              <a:t>Maintenance TG Chair, </a:t>
            </a:r>
            <a:r>
              <a:rPr lang="en-US" sz="14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400" dirty="0">
                <a:solidFill>
                  <a:srgbClr val="23527C"/>
                </a:solidFill>
              </a:rPr>
              <a:t> </a:t>
            </a:r>
            <a:r>
              <a:rPr lang="en-US" sz="1400" dirty="0">
                <a:solidFill>
                  <a:schemeClr val="tx1"/>
                </a:solidFill>
              </a:rPr>
              <a:t>802.1 </a:t>
            </a:r>
            <a:r>
              <a:rPr lang="en-US" sz="1600" dirty="0">
                <a:solidFill>
                  <a:schemeClr val="tx1"/>
                </a:solidFill>
              </a:rPr>
              <a:t>Chair</a:t>
            </a:r>
            <a:endParaRPr lang="en-GB" altLang="tr-TR" sz="16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Status/documents/comments are available: </a:t>
            </a:r>
            <a:r>
              <a:rPr lang="en-GB" altLang="tr-TR" sz="16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endParaRPr lang="en-GB" altLang="tr-TR" sz="1600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Files available: </a:t>
            </a:r>
            <a:r>
              <a:rPr lang="en-GB" altLang="tr-TR" sz="1600" dirty="0">
                <a:hlinkClick r:id="rId6"/>
              </a:rPr>
              <a:t>https://www.ieee802.org/1/files/private/802-REVc-drafts/</a:t>
            </a:r>
            <a:r>
              <a:rPr lang="en-GB" altLang="tr-TR" sz="16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600" dirty="0"/>
              <a:t>Editor: </a:t>
            </a:r>
            <a:r>
              <a:rPr lang="en-US" sz="1600" dirty="0">
                <a:solidFill>
                  <a:srgbClr val="0000E5"/>
                </a:solidFill>
                <a:hlinkClick r:id="rId7"/>
              </a:rPr>
              <a:t>James Gilb</a:t>
            </a:r>
            <a:r>
              <a:rPr lang="en-US" sz="1600" dirty="0">
                <a:solidFill>
                  <a:srgbClr val="0000E5"/>
                </a:solidFill>
              </a:rPr>
              <a:t> – </a:t>
            </a:r>
            <a:r>
              <a:rPr lang="en-US" sz="1800" dirty="0">
                <a:solidFill>
                  <a:srgbClr val="333333"/>
                </a:solidFill>
                <a:latin typeface="+mj-lt"/>
              </a:rPr>
              <a:t>July discussions: </a:t>
            </a:r>
            <a:r>
              <a:rPr lang="en-US" sz="1800" dirty="0">
                <a:solidFill>
                  <a:srgbClr val="333333"/>
                </a:solidFill>
                <a:latin typeface="+mj-lt"/>
                <a:hlinkClick r:id="rId8"/>
              </a:rPr>
              <a:t>1-23/0019r2</a:t>
            </a:r>
            <a:r>
              <a:rPr lang="en-US" sz="1800" dirty="0">
                <a:solidFill>
                  <a:srgbClr val="333333"/>
                </a:solidFill>
                <a:latin typeface="+mj-lt"/>
              </a:rPr>
              <a:t> (mentor)</a:t>
            </a: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on D1.0 completed, 195 comments received, all comments resolved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D2.0 to include “roll in” of IEEE Std 802f – (conditionally approved for submission to RevCom)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Planned next steps: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Editor to provide draft D2.0 for review by “experts” (~ two weeks)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on D2.0 to recirc, likely in August, to close prior to September Interim meetings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/>
              <a:t>Goal: To RevCom – Jul 2024 – Publish Dec 2024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 (1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68413"/>
            <a:ext cx="11161713" cy="5314950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May, 802.11’s ARC committee took an action to work on the definition of “IEEE 802 Network” (CID 98).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ARC worked to generate the following proposed definition:</a:t>
            </a:r>
            <a:b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“IEEE 802 ® network: an interconnected group of two or more devices that forward data between end stations that are identified by IEEE 802 MAC addresses.”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This definition was discussed, and the result was:</a:t>
            </a:r>
          </a:p>
          <a:p>
            <a:pPr lvl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definition was not accepted – it was considered too broad (it would encompass everything)</a:t>
            </a:r>
          </a:p>
          <a:p>
            <a:pPr lvl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The definition in D1.0 was also considered not acceptable (it is not compatible with 802.11/15)</a:t>
            </a:r>
          </a:p>
          <a:p>
            <a:pPr lvl="1">
              <a:buFont typeface="+mj-lt"/>
              <a:buAutoNum type="arabicPeriod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Result the definition of “IEEE 802 network” is delete</a:t>
            </a: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d, all references to “IEEE 802 Network” (capitalization denotes a defined term) to be IEEE 802 network (note lower case network)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 (2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268413"/>
            <a:ext cx="11161713" cy="5314950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CID 109 – EPD and LPD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 contribution was provided that proposed to clarify EPD and LPD and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how “type encoding” is specified 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  <a:hlinkClick r:id="rId2"/>
              </a:rPr>
              <a:t>1-23/0017r1</a:t>
            </a:r>
            <a:endParaRPr lang="en-US" sz="2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 proposal was discussed. and</a:t>
            </a: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 it was viewed as a significant change, but more review was desired by several participants.  Some participants suggested they would work with the commentor/resolution provider to complete this work.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Resolution: Rejected - lack of consensus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This issue and an updated version of the resolution will probably be provided/address in the comment resolution of D2.0.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5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705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 (3 of 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143000"/>
            <a:ext cx="11161713" cy="5440363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CID 81 – capitalized Bridge refers to an </a:t>
            </a:r>
            <a:r>
              <a:rPr lang="en-US" sz="2800" dirty="0">
                <a:latin typeface="Calibri" panose="020F0502020204030204" pitchFamily="34" charset="0"/>
              </a:rPr>
              <a:t>802.1Q bridge, lower case bridge is a generic bridge.</a:t>
            </a: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It was unclear where the errors were: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where “Bridge” should be “bridge”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  <a:ea typeface="Times New Roman" panose="02020603050405020304" pitchFamily="18" charset="0"/>
              </a:rPr>
              <a:t>where “bridge” should be “Bridge”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Also, it was suggested this convention is a poor way to differentiate between a generic a bridge and an 802.1Q compliant bridge. A possible way forward is to use the term 802.1Q Bridge to refer to 802.1Q compliant bridge.   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Resolution: Rejected: insufficient detail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  <a:ea typeface="Times New Roman" panose="02020603050405020304" pitchFamily="18" charset="0"/>
              </a:rPr>
              <a:t>This will probably be address during the comment resolution of D2.0.</a:t>
            </a:r>
            <a:br>
              <a:rPr lang="en-US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July 2023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6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6928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738</Words>
  <Application>Microsoft Office PowerPoint</Application>
  <PresentationFormat>Widescreen</PresentationFormat>
  <Paragraphs>74</Paragraphs>
  <Slides>7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Times New Roman</vt:lpstr>
      <vt:lpstr>Office Theme</vt:lpstr>
      <vt:lpstr>Document</vt:lpstr>
      <vt:lpstr>802REVc Status Update</vt:lpstr>
      <vt:lpstr>Abstract</vt:lpstr>
      <vt:lpstr>IEEE Std 802-REVc Overview</vt:lpstr>
      <vt:lpstr>IEEE Std 802-REVc Details (1 of 3)</vt:lpstr>
      <vt:lpstr>IEEE Std 802-REVc Details (2 of 3)</vt:lpstr>
      <vt:lpstr>IEEE Std 802-REVc Details (3 of 3)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11-23-1295r0</dc:title>
  <dc:creator>Joseph Levy</dc:creator>
  <cp:lastModifiedBy>Joseph Levy</cp:lastModifiedBy>
  <cp:revision>3</cp:revision>
  <cp:lastPrinted>1601-01-01T00:00:00Z</cp:lastPrinted>
  <dcterms:created xsi:type="dcterms:W3CDTF">2023-05-08T15:19:58Z</dcterms:created>
  <dcterms:modified xsi:type="dcterms:W3CDTF">2023-07-13T11:53:01Z</dcterms:modified>
</cp:coreProperties>
</file>