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5" r:id="rId4"/>
    <p:sldId id="286" r:id="rId5"/>
    <p:sldId id="287" r:id="rId6"/>
    <p:sldId id="288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487921-BD73-4A9A-A991-3FB0A763D1EF}" v="9" dt="2023-07-13T10:11:13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1" d="100"/>
          <a:sy n="91" d="100"/>
        </p:scale>
        <p:origin x="101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74487921-BD73-4A9A-A991-3FB0A763D1EF}"/>
    <pc:docChg chg="undo custSel addSld delSld modSld modMainMaster">
      <pc:chgData name="Joseph Levy" userId="3766db8f-7892-44ce-ae9b-8fce39950acf" providerId="ADAL" clId="{74487921-BD73-4A9A-A991-3FB0A763D1EF}" dt="2023-07-13T10:35:04.709" v="4245" actId="313"/>
      <pc:docMkLst>
        <pc:docMk/>
      </pc:docMkLst>
      <pc:sldChg chg="modSp mod">
        <pc:chgData name="Joseph Levy" userId="3766db8f-7892-44ce-ae9b-8fce39950acf" providerId="ADAL" clId="{74487921-BD73-4A9A-A991-3FB0A763D1EF}" dt="2023-07-13T08:59:37.930" v="36" actId="20577"/>
        <pc:sldMkLst>
          <pc:docMk/>
          <pc:sldMk cId="0" sldId="256"/>
        </pc:sldMkLst>
        <pc:spChg chg="mod">
          <ac:chgData name="Joseph Levy" userId="3766db8f-7892-44ce-ae9b-8fce39950acf" providerId="ADAL" clId="{74487921-BD73-4A9A-A991-3FB0A763D1EF}" dt="2023-07-13T08:59:24.802" v="28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74487921-BD73-4A9A-A991-3FB0A763D1EF}" dt="2023-07-13T08:59:37.930" v="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74487921-BD73-4A9A-A991-3FB0A763D1EF}" dt="2023-07-13T09:03:47.035" v="109" actId="20577"/>
        <pc:sldMkLst>
          <pc:docMk/>
          <pc:sldMk cId="0" sldId="257"/>
        </pc:sldMkLst>
        <pc:spChg chg="mod">
          <ac:chgData name="Joseph Levy" userId="3766db8f-7892-44ce-ae9b-8fce39950acf" providerId="ADAL" clId="{74487921-BD73-4A9A-A991-3FB0A763D1EF}" dt="2023-07-13T09:03:47.035" v="109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Joseph Levy" userId="3766db8f-7892-44ce-ae9b-8fce39950acf" providerId="ADAL" clId="{74487921-BD73-4A9A-A991-3FB0A763D1EF}" dt="2023-07-13T10:32:21.697" v="4242" actId="47"/>
        <pc:sldMkLst>
          <pc:docMk/>
          <pc:sldMk cId="0" sldId="262"/>
        </pc:sldMkLst>
      </pc:sldChg>
      <pc:sldChg chg="del">
        <pc:chgData name="Joseph Levy" userId="3766db8f-7892-44ce-ae9b-8fce39950acf" providerId="ADAL" clId="{74487921-BD73-4A9A-A991-3FB0A763D1EF}" dt="2023-07-13T10:32:21.697" v="4242" actId="47"/>
        <pc:sldMkLst>
          <pc:docMk/>
          <pc:sldMk cId="3205536022" sldId="265"/>
        </pc:sldMkLst>
      </pc:sldChg>
      <pc:sldChg chg="del">
        <pc:chgData name="Joseph Levy" userId="3766db8f-7892-44ce-ae9b-8fce39950acf" providerId="ADAL" clId="{74487921-BD73-4A9A-A991-3FB0A763D1EF}" dt="2023-07-13T10:32:21.697" v="4242" actId="47"/>
        <pc:sldMkLst>
          <pc:docMk/>
          <pc:sldMk cId="4127026232" sldId="266"/>
        </pc:sldMkLst>
      </pc:sldChg>
      <pc:sldChg chg="del">
        <pc:chgData name="Joseph Levy" userId="3766db8f-7892-44ce-ae9b-8fce39950acf" providerId="ADAL" clId="{74487921-BD73-4A9A-A991-3FB0A763D1EF}" dt="2023-07-13T10:32:21.697" v="4242" actId="47"/>
        <pc:sldMkLst>
          <pc:docMk/>
          <pc:sldMk cId="3947616115" sldId="267"/>
        </pc:sldMkLst>
      </pc:sldChg>
      <pc:sldChg chg="del">
        <pc:chgData name="Joseph Levy" userId="3766db8f-7892-44ce-ae9b-8fce39950acf" providerId="ADAL" clId="{74487921-BD73-4A9A-A991-3FB0A763D1EF}" dt="2023-07-13T10:32:21.697" v="4242" actId="47"/>
        <pc:sldMkLst>
          <pc:docMk/>
          <pc:sldMk cId="765989505" sldId="268"/>
        </pc:sldMkLst>
      </pc:sldChg>
      <pc:sldChg chg="modSp add mod">
        <pc:chgData name="Joseph Levy" userId="3766db8f-7892-44ce-ae9b-8fce39950acf" providerId="ADAL" clId="{74487921-BD73-4A9A-A991-3FB0A763D1EF}" dt="2023-07-13T10:32:59.340" v="4244" actId="113"/>
        <pc:sldMkLst>
          <pc:docMk/>
          <pc:sldMk cId="0" sldId="285"/>
        </pc:sldMkLst>
        <pc:spChg chg="mod">
          <ac:chgData name="Joseph Levy" userId="3766db8f-7892-44ce-ae9b-8fce39950acf" providerId="ADAL" clId="{74487921-BD73-4A9A-A991-3FB0A763D1EF}" dt="2023-07-13T10:32:59.340" v="4244" actId="113"/>
          <ac:spMkLst>
            <pc:docMk/>
            <pc:sldMk cId="0" sldId="285"/>
            <ac:spMk id="3" creationId="{C9D42B5F-C1A7-B851-3CEB-7F883AE0D273}"/>
          </ac:spMkLst>
        </pc:spChg>
        <pc:spChg chg="mod">
          <ac:chgData name="Joseph Levy" userId="3766db8f-7892-44ce-ae9b-8fce39950acf" providerId="ADAL" clId="{74487921-BD73-4A9A-A991-3FB0A763D1EF}" dt="2023-07-13T09:06:50.495" v="110"/>
          <ac:spMkLst>
            <pc:docMk/>
            <pc:sldMk cId="0" sldId="285"/>
            <ac:spMk id="6148" creationId="{70684B51-627A-A090-61FC-ED5F2CC4CE77}"/>
          </ac:spMkLst>
        </pc:spChg>
        <pc:spChg chg="mod">
          <ac:chgData name="Joseph Levy" userId="3766db8f-7892-44ce-ae9b-8fce39950acf" providerId="ADAL" clId="{74487921-BD73-4A9A-A991-3FB0A763D1EF}" dt="2023-07-13T09:06:50.495" v="110"/>
          <ac:spMkLst>
            <pc:docMk/>
            <pc:sldMk cId="0" sldId="285"/>
            <ac:spMk id="6149" creationId="{D673F190-A96A-4979-7EA2-28BE3E64624D}"/>
          </ac:spMkLst>
        </pc:spChg>
      </pc:sldChg>
      <pc:sldChg chg="modSp add mod">
        <pc:chgData name="Joseph Levy" userId="3766db8f-7892-44ce-ae9b-8fce39950acf" providerId="ADAL" clId="{74487921-BD73-4A9A-A991-3FB0A763D1EF}" dt="2023-07-13T10:08:11.098" v="1915" actId="20577"/>
        <pc:sldMkLst>
          <pc:docMk/>
          <pc:sldMk cId="505389768" sldId="286"/>
        </pc:sldMkLst>
        <pc:spChg chg="mod">
          <ac:chgData name="Joseph Levy" userId="3766db8f-7892-44ce-ae9b-8fce39950acf" providerId="ADAL" clId="{74487921-BD73-4A9A-A991-3FB0A763D1EF}" dt="2023-07-13T10:08:11.098" v="1915" actId="20577"/>
          <ac:spMkLst>
            <pc:docMk/>
            <pc:sldMk cId="505389768" sldId="286"/>
            <ac:spMk id="3" creationId="{C9D42B5F-C1A7-B851-3CEB-7F883AE0D273}"/>
          </ac:spMkLst>
        </pc:spChg>
        <pc:spChg chg="mod">
          <ac:chgData name="Joseph Levy" userId="3766db8f-7892-44ce-ae9b-8fce39950acf" providerId="ADAL" clId="{74487921-BD73-4A9A-A991-3FB0A763D1EF}" dt="2023-07-13T10:04:03.238" v="1726" actId="20577"/>
          <ac:spMkLst>
            <pc:docMk/>
            <pc:sldMk cId="505389768" sldId="286"/>
            <ac:spMk id="6146" creationId="{8C178A41-8ADB-9D62-74EB-77ECEBAD556B}"/>
          </ac:spMkLst>
        </pc:spChg>
      </pc:sldChg>
      <pc:sldChg chg="modSp add mod">
        <pc:chgData name="Joseph Levy" userId="3766db8f-7892-44ce-ae9b-8fce39950acf" providerId="ADAL" clId="{74487921-BD73-4A9A-A991-3FB0A763D1EF}" dt="2023-07-13T10:32:33.488" v="4243" actId="6549"/>
        <pc:sldMkLst>
          <pc:docMk/>
          <pc:sldMk cId="2015870552" sldId="287"/>
        </pc:sldMkLst>
        <pc:spChg chg="mod">
          <ac:chgData name="Joseph Levy" userId="3766db8f-7892-44ce-ae9b-8fce39950acf" providerId="ADAL" clId="{74487921-BD73-4A9A-A991-3FB0A763D1EF}" dt="2023-07-13T10:32:33.488" v="4243" actId="6549"/>
          <ac:spMkLst>
            <pc:docMk/>
            <pc:sldMk cId="2015870552" sldId="287"/>
            <ac:spMk id="3" creationId="{C9D42B5F-C1A7-B851-3CEB-7F883AE0D273}"/>
          </ac:spMkLst>
        </pc:spChg>
        <pc:spChg chg="mod">
          <ac:chgData name="Joseph Levy" userId="3766db8f-7892-44ce-ae9b-8fce39950acf" providerId="ADAL" clId="{74487921-BD73-4A9A-A991-3FB0A763D1EF}" dt="2023-07-13T10:07:00.832" v="1869" actId="20577"/>
          <ac:spMkLst>
            <pc:docMk/>
            <pc:sldMk cId="2015870552" sldId="287"/>
            <ac:spMk id="6146" creationId="{8C178A41-8ADB-9D62-74EB-77ECEBAD556B}"/>
          </ac:spMkLst>
        </pc:spChg>
      </pc:sldChg>
      <pc:sldChg chg="modSp add mod">
        <pc:chgData name="Joseph Levy" userId="3766db8f-7892-44ce-ae9b-8fce39950acf" providerId="ADAL" clId="{74487921-BD73-4A9A-A991-3FB0A763D1EF}" dt="2023-07-13T10:35:04.709" v="4245" actId="313"/>
        <pc:sldMkLst>
          <pc:docMk/>
          <pc:sldMk cId="1514692876" sldId="288"/>
        </pc:sldMkLst>
        <pc:spChg chg="mod">
          <ac:chgData name="Joseph Levy" userId="3766db8f-7892-44ce-ae9b-8fce39950acf" providerId="ADAL" clId="{74487921-BD73-4A9A-A991-3FB0A763D1EF}" dt="2023-07-13T10:35:04.709" v="4245" actId="313"/>
          <ac:spMkLst>
            <pc:docMk/>
            <pc:sldMk cId="1514692876" sldId="288"/>
            <ac:spMk id="3" creationId="{C9D42B5F-C1A7-B851-3CEB-7F883AE0D273}"/>
          </ac:spMkLst>
        </pc:spChg>
        <pc:spChg chg="mod">
          <ac:chgData name="Joseph Levy" userId="3766db8f-7892-44ce-ae9b-8fce39950acf" providerId="ADAL" clId="{74487921-BD73-4A9A-A991-3FB0A763D1EF}" dt="2023-07-13T10:19:30.318" v="3399" actId="20577"/>
          <ac:spMkLst>
            <pc:docMk/>
            <pc:sldMk cId="1514692876" sldId="288"/>
            <ac:spMk id="6146" creationId="{8C178A41-8ADB-9D62-74EB-77ECEBAD556B}"/>
          </ac:spMkLst>
        </pc:spChg>
      </pc:sldChg>
      <pc:sldMasterChg chg="modSp mod">
        <pc:chgData name="Joseph Levy" userId="3766db8f-7892-44ce-ae9b-8fce39950acf" providerId="ADAL" clId="{74487921-BD73-4A9A-A991-3FB0A763D1EF}" dt="2023-07-13T09:02:33.366" v="44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74487921-BD73-4A9A-A991-3FB0A763D1EF}" dt="2023-07-13T09:02:33.366" v="4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/dcn/23/1-23-0019-02-Mntg-p802-revc-july-discussions.odp" TargetMode="External"/><Relationship Id="rId3" Type="http://schemas.openxmlformats.org/officeDocument/2006/relationships/hyperlink" Target="mailto:paul.congdon@tallac.com" TargetMode="External"/><Relationship Id="rId7" Type="http://schemas.openxmlformats.org/officeDocument/2006/relationships/hyperlink" Target="mailto:gilb@ieee.org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/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23/1-23-0017-01-Mntg-proposed-resolution-of-cid-109-in-wg-ballot-of-p802-revc-d1-0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discussions and decision during 802.1 802REVc comment resolution meetings and comments of interest to 802.11.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is intended to be used as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68413"/>
            <a:ext cx="11161713" cy="531495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Assigned to 802.1 Maintenance – </a:t>
            </a:r>
            <a:r>
              <a:rPr lang="en-US" sz="1400" dirty="0">
                <a:solidFill>
                  <a:srgbClr val="23527C"/>
                </a:solidFill>
                <a:hlinkClick r:id="rId3"/>
              </a:rPr>
              <a:t>Paul Congdon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GB" altLang="tr-TR" sz="1400" dirty="0"/>
              <a:t>Maintenance TG Chair, </a:t>
            </a:r>
            <a:r>
              <a:rPr lang="en-US" sz="14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802.1 </a:t>
            </a:r>
            <a:r>
              <a:rPr lang="en-US" sz="1600" dirty="0">
                <a:solidFill>
                  <a:schemeClr val="tx1"/>
                </a:solidFill>
              </a:rPr>
              <a:t>Chair</a:t>
            </a:r>
            <a:endParaRPr lang="en-GB" altLang="tr-TR" sz="16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Status/documents/comments are available: </a:t>
            </a:r>
            <a:r>
              <a:rPr lang="en-GB" altLang="tr-TR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endParaRPr lang="en-GB" altLang="tr-TR" sz="1600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Files available: </a:t>
            </a:r>
            <a:r>
              <a:rPr lang="en-GB" altLang="tr-TR" sz="1600" dirty="0">
                <a:hlinkClick r:id="rId6"/>
              </a:rPr>
              <a:t>https://www.ieee802.org/1/files/private/802-REVc-drafts/</a:t>
            </a:r>
            <a:r>
              <a:rPr lang="en-GB" altLang="tr-TR" sz="16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Editor: </a:t>
            </a:r>
            <a:r>
              <a:rPr lang="en-US" sz="1600" dirty="0">
                <a:solidFill>
                  <a:srgbClr val="0000E5"/>
                </a:solidFill>
                <a:hlinkClick r:id="rId7"/>
              </a:rPr>
              <a:t>James Gilb</a:t>
            </a:r>
            <a:r>
              <a:rPr lang="en-US" sz="1600" dirty="0">
                <a:solidFill>
                  <a:srgbClr val="0000E5"/>
                </a:solidFill>
              </a:rPr>
              <a:t> – </a:t>
            </a:r>
            <a:r>
              <a:rPr lang="en-US" sz="1800" dirty="0">
                <a:solidFill>
                  <a:srgbClr val="333333"/>
                </a:solidFill>
                <a:latin typeface="+mj-lt"/>
              </a:rPr>
              <a:t>July discussions: </a:t>
            </a:r>
            <a:r>
              <a:rPr lang="en-US" sz="1800" dirty="0">
                <a:solidFill>
                  <a:srgbClr val="333333"/>
                </a:solidFill>
                <a:latin typeface="+mj-lt"/>
                <a:hlinkClick r:id="rId8"/>
              </a:rPr>
              <a:t>1-23/0019r2</a:t>
            </a:r>
            <a:r>
              <a:rPr lang="en-US" sz="1800" dirty="0">
                <a:solidFill>
                  <a:srgbClr val="333333"/>
                </a:solidFill>
                <a:latin typeface="+mj-lt"/>
              </a:rPr>
              <a:t> (mentor)</a:t>
            </a: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on D1.0 completed, 195 comments received, all comments resolved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D2.0 to include “roll in” of IEEE Std 802f – (conditionally approved for submission to RevCom)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Next steps: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Editor to provide draft D2.0 for review by “experts” (~ two weeks)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on D2.0 to recirc, likely in August, to close prior to September Interim meetings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/>
              <a:t>Goal: To RevCom – Jul 2024 – Publish Dec 2024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68413"/>
            <a:ext cx="11161713" cy="5314950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May, 802.11’s ARC committee took an action to work on the definition of “IEEE 802 Network” (CID 98).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ARC worked to generate the following proposed definition:</a:t>
            </a:r>
            <a:b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“IEEE 802 ® network: an interconnected group of two or more devices that forward data between end stations that are identified by IEEE 802 MAC addresses.”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This definition was discussed, and the result was:</a:t>
            </a:r>
          </a:p>
          <a:p>
            <a:pPr lvl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definition was not accepted – it was considered too broad (it would encompass everything)</a:t>
            </a:r>
          </a:p>
          <a:p>
            <a:pPr lvl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The definition in D1.0 was also considered not acceptable (it is not compatible with 802.11/15)</a:t>
            </a:r>
          </a:p>
          <a:p>
            <a:pPr lvl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Result the definition of “IEEE 802 network” is delete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d, all references to “IEEE 802 Network” (capitalization denotes a defined term) to be IEEE 802 network (note lower case network)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68413"/>
            <a:ext cx="11161713" cy="5314950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CID 109 – EPD and LPD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contribution was provided that proposed to clarify EPD and LPD and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how “type encoding” is specified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1-23/0017r1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proposal was discussed. and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 it was viewed as a significant change, but more review was desired by several participants.  Some participants suggested they would work with the commentor/resolution provider to complete this work.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Resolution: Rejected - lack of consensus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This issue and an updated version of the resolution will probably be provided/address in the comment resolution of D2.0.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5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7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143000"/>
            <a:ext cx="11161713" cy="5440363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CID 81 – capitalized Bridge refers to an </a:t>
            </a:r>
            <a:r>
              <a:rPr lang="en-US" sz="2800" dirty="0">
                <a:latin typeface="Calibri" panose="020F0502020204030204" pitchFamily="34" charset="0"/>
              </a:rPr>
              <a:t>802.1Q bridge, lower case bridge is a generic bridge.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It was unclear where the errors were: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where “Bridge” should be “bridge”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where “bridge” should be “Bridge”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Also, it was suggested this convention is a poor way to differentiate between a generic a bridge and an 802.1Q compliant bridge. A possible way forward is to use the term 802.1Q Bridge to refer to 802.1Q compliant bridge.   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Resolution: Rejected: insufficient detail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This will probably be address during the comment resolution of D2.0.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6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69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737</Words>
  <Application>Microsoft Office PowerPoint</Application>
  <PresentationFormat>Widescreen</PresentationFormat>
  <Paragraphs>74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Document</vt:lpstr>
      <vt:lpstr>802REVc Status Update</vt:lpstr>
      <vt:lpstr>Abstract</vt:lpstr>
      <vt:lpstr>IEEE Std 802-REVc Overview</vt:lpstr>
      <vt:lpstr>IEEE Std 802-REVc Details (1 of 3)</vt:lpstr>
      <vt:lpstr>IEEE Std 802-REVc Details (2 of 3)</vt:lpstr>
      <vt:lpstr>IEEE Std 802-REVc Details (3 of 3)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11-23-1295r0</dc:title>
  <dc:creator>Joseph Levy</dc:creator>
  <cp:lastModifiedBy>Joseph Levy</cp:lastModifiedBy>
  <cp:revision>2</cp:revision>
  <cp:lastPrinted>1601-01-01T00:00:00Z</cp:lastPrinted>
  <dcterms:created xsi:type="dcterms:W3CDTF">2023-05-08T15:19:58Z</dcterms:created>
  <dcterms:modified xsi:type="dcterms:W3CDTF">2023-07-13T10:35:15Z</dcterms:modified>
</cp:coreProperties>
</file>