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0" r:id="rId2"/>
    <p:sldId id="523" r:id="rId3"/>
    <p:sldId id="862" r:id="rId4"/>
    <p:sldId id="2371" r:id="rId5"/>
    <p:sldId id="2375" r:id="rId6"/>
    <p:sldId id="2372" r:id="rId7"/>
    <p:sldId id="2373" r:id="rId8"/>
    <p:sldId id="863" r:id="rId9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42C368-8E38-46D9-889D-4FE94F08C2B6}" v="2" dt="2023-07-13T17:41:17.0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642" autoAdjust="0"/>
    <p:restoredTop sz="94660"/>
  </p:normalViewPr>
  <p:slideViewPr>
    <p:cSldViewPr>
      <p:cViewPr varScale="1">
        <p:scale>
          <a:sx n="72" d="100"/>
          <a:sy n="72" d="100"/>
        </p:scale>
        <p:origin x="482" y="3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9542C368-8E38-46D9-889D-4FE94F08C2B6}"/>
    <pc:docChg chg="custSel modSld modMainMaster">
      <pc:chgData name="Mike Montemurro" userId="40c20c913ca7511e" providerId="LiveId" clId="{9542C368-8E38-46D9-889D-4FE94F08C2B6}" dt="2023-07-13T17:41:39.159" v="81" actId="20577"/>
      <pc:docMkLst>
        <pc:docMk/>
      </pc:docMkLst>
      <pc:sldChg chg="modSp mod chgLayout">
        <pc:chgData name="Mike Montemurro" userId="40c20c913ca7511e" providerId="LiveId" clId="{9542C368-8E38-46D9-889D-4FE94F08C2B6}" dt="2023-07-13T17:39:06.377" v="0" actId="700"/>
        <pc:sldMkLst>
          <pc:docMk/>
          <pc:sldMk cId="3766763096" sldId="2373"/>
        </pc:sldMkLst>
        <pc:spChg chg="mod ord">
          <ac:chgData name="Mike Montemurro" userId="40c20c913ca7511e" providerId="LiveId" clId="{9542C368-8E38-46D9-889D-4FE94F08C2B6}" dt="2023-07-13T17:39:06.377" v="0" actId="700"/>
          <ac:spMkLst>
            <pc:docMk/>
            <pc:sldMk cId="3766763096" sldId="2373"/>
            <ac:spMk id="2" creationId="{C6EA7B30-6898-B557-187E-5DBC2CF7F632}"/>
          </ac:spMkLst>
        </pc:spChg>
        <pc:spChg chg="mod ord">
          <ac:chgData name="Mike Montemurro" userId="40c20c913ca7511e" providerId="LiveId" clId="{9542C368-8E38-46D9-889D-4FE94F08C2B6}" dt="2023-07-13T17:39:06.377" v="0" actId="700"/>
          <ac:spMkLst>
            <pc:docMk/>
            <pc:sldMk cId="3766763096" sldId="2373"/>
            <ac:spMk id="3" creationId="{0A495611-3706-18E7-1DB7-585F06BC2240}"/>
          </ac:spMkLst>
        </pc:spChg>
        <pc:spChg chg="mod ord">
          <ac:chgData name="Mike Montemurro" userId="40c20c913ca7511e" providerId="LiveId" clId="{9542C368-8E38-46D9-889D-4FE94F08C2B6}" dt="2023-07-13T17:39:06.377" v="0" actId="700"/>
          <ac:spMkLst>
            <pc:docMk/>
            <pc:sldMk cId="3766763096" sldId="2373"/>
            <ac:spMk id="4" creationId="{4E50F649-032A-E1A9-364C-8F6B2E6DA4DA}"/>
          </ac:spMkLst>
        </pc:spChg>
        <pc:spChg chg="mod ord">
          <ac:chgData name="Mike Montemurro" userId="40c20c913ca7511e" providerId="LiveId" clId="{9542C368-8E38-46D9-889D-4FE94F08C2B6}" dt="2023-07-13T17:39:06.377" v="0" actId="700"/>
          <ac:spMkLst>
            <pc:docMk/>
            <pc:sldMk cId="3766763096" sldId="2373"/>
            <ac:spMk id="5" creationId="{01B05D33-56E0-2A76-59F9-EE27B81822FA}"/>
          </ac:spMkLst>
        </pc:spChg>
      </pc:sldChg>
      <pc:sldMasterChg chg="modSp mod modSldLayout">
        <pc:chgData name="Mike Montemurro" userId="40c20c913ca7511e" providerId="LiveId" clId="{9542C368-8E38-46D9-889D-4FE94F08C2B6}" dt="2023-07-13T17:41:39.159" v="81" actId="20577"/>
        <pc:sldMasterMkLst>
          <pc:docMk/>
          <pc:sldMasterMk cId="0" sldId="2147483648"/>
        </pc:sldMasterMkLst>
        <pc:spChg chg="mod">
          <ac:chgData name="Mike Montemurro" userId="40c20c913ca7511e" providerId="LiveId" clId="{9542C368-8E38-46D9-889D-4FE94F08C2B6}" dt="2023-07-13T17:41:39.159" v="81" actId="20577"/>
          <ac:spMkLst>
            <pc:docMk/>
            <pc:sldMasterMk cId="0" sldId="2147483648"/>
            <ac:spMk id="1031" creationId="{00000000-0000-0000-0000-000000000000}"/>
          </ac:spMkLst>
        </pc:spChg>
        <pc:sldLayoutChg chg="modSp mod">
          <pc:chgData name="Mike Montemurro" userId="40c20c913ca7511e" providerId="LiveId" clId="{9542C368-8E38-46D9-889D-4FE94F08C2B6}" dt="2023-07-13T17:39:28.052" v="12" actId="20577"/>
          <pc:sldLayoutMkLst>
            <pc:docMk/>
            <pc:sldMasterMk cId="0" sldId="2147483648"/>
            <pc:sldLayoutMk cId="0" sldId="2147484206"/>
          </pc:sldLayoutMkLst>
          <pc:spChg chg="mod">
            <ac:chgData name="Mike Montemurro" userId="40c20c913ca7511e" providerId="LiveId" clId="{9542C368-8E38-46D9-889D-4FE94F08C2B6}" dt="2023-07-13T17:39:28.052" v="12" actId="20577"/>
            <ac:spMkLst>
              <pc:docMk/>
              <pc:sldMasterMk cId="0" sldId="2147483648"/>
              <pc:sldLayoutMk cId="0" sldId="2147484206"/>
              <ac:spMk id="4" creationId="{00000000-0000-0000-0000-000000000000}"/>
            </ac:spMkLst>
          </pc:spChg>
        </pc:sldLayoutChg>
        <pc:sldLayoutChg chg="modSp mod">
          <pc:chgData name="Mike Montemurro" userId="40c20c913ca7511e" providerId="LiveId" clId="{9542C368-8E38-46D9-889D-4FE94F08C2B6}" dt="2023-07-13T17:39:47.126" v="31" actId="20577"/>
          <pc:sldLayoutMkLst>
            <pc:docMk/>
            <pc:sldMasterMk cId="0" sldId="2147483648"/>
            <pc:sldLayoutMk cId="0" sldId="2147484207"/>
          </pc:sldLayoutMkLst>
          <pc:spChg chg="mod">
            <ac:chgData name="Mike Montemurro" userId="40c20c913ca7511e" providerId="LiveId" clId="{9542C368-8E38-46D9-889D-4FE94F08C2B6}" dt="2023-07-13T17:39:47.126" v="31" actId="20577"/>
            <ac:spMkLst>
              <pc:docMk/>
              <pc:sldMasterMk cId="0" sldId="2147483648"/>
              <pc:sldLayoutMk cId="0" sldId="2147484207"/>
              <ac:spMk id="4" creationId="{00000000-0000-0000-0000-000000000000}"/>
            </ac:spMkLst>
          </pc:spChg>
        </pc:sldLayoutChg>
        <pc:sldLayoutChg chg="modSp mod">
          <pc:chgData name="Mike Montemurro" userId="40c20c913ca7511e" providerId="LiveId" clId="{9542C368-8E38-46D9-889D-4FE94F08C2B6}" dt="2023-07-13T17:39:52.045" v="36" actId="20577"/>
          <pc:sldLayoutMkLst>
            <pc:docMk/>
            <pc:sldMasterMk cId="0" sldId="2147483648"/>
            <pc:sldLayoutMk cId="0" sldId="2147484208"/>
          </pc:sldLayoutMkLst>
          <pc:spChg chg="mod">
            <ac:chgData name="Mike Montemurro" userId="40c20c913ca7511e" providerId="LiveId" clId="{9542C368-8E38-46D9-889D-4FE94F08C2B6}" dt="2023-07-13T17:39:52.045" v="36" actId="20577"/>
            <ac:spMkLst>
              <pc:docMk/>
              <pc:sldMasterMk cId="0" sldId="2147483648"/>
              <pc:sldLayoutMk cId="0" sldId="2147484208"/>
              <ac:spMk id="5" creationId="{00000000-0000-0000-0000-000000000000}"/>
            </ac:spMkLst>
          </pc:spChg>
        </pc:sldLayoutChg>
        <pc:sldLayoutChg chg="modSp mod">
          <pc:chgData name="Mike Montemurro" userId="40c20c913ca7511e" providerId="LiveId" clId="{9542C368-8E38-46D9-889D-4FE94F08C2B6}" dt="2023-07-13T17:39:58.319" v="44" actId="20577"/>
          <pc:sldLayoutMkLst>
            <pc:docMk/>
            <pc:sldMasterMk cId="0" sldId="2147483648"/>
            <pc:sldLayoutMk cId="0" sldId="2147484209"/>
          </pc:sldLayoutMkLst>
          <pc:spChg chg="mod">
            <ac:chgData name="Mike Montemurro" userId="40c20c913ca7511e" providerId="LiveId" clId="{9542C368-8E38-46D9-889D-4FE94F08C2B6}" dt="2023-07-13T17:39:58.319" v="44" actId="20577"/>
            <ac:spMkLst>
              <pc:docMk/>
              <pc:sldMasterMk cId="0" sldId="2147483648"/>
              <pc:sldLayoutMk cId="0" sldId="2147484209"/>
              <ac:spMk id="7" creationId="{00000000-0000-0000-0000-000000000000}"/>
            </ac:spMkLst>
          </pc:spChg>
        </pc:sldLayoutChg>
        <pc:sldLayoutChg chg="modSp mod">
          <pc:chgData name="Mike Montemurro" userId="40c20c913ca7511e" providerId="LiveId" clId="{9542C368-8E38-46D9-889D-4FE94F08C2B6}" dt="2023-07-13T17:40:05.697" v="48" actId="20577"/>
          <pc:sldLayoutMkLst>
            <pc:docMk/>
            <pc:sldMasterMk cId="0" sldId="2147483648"/>
            <pc:sldLayoutMk cId="0" sldId="2147484210"/>
          </pc:sldLayoutMkLst>
          <pc:spChg chg="mod">
            <ac:chgData name="Mike Montemurro" userId="40c20c913ca7511e" providerId="LiveId" clId="{9542C368-8E38-46D9-889D-4FE94F08C2B6}" dt="2023-07-13T17:40:05.697" v="48" actId="20577"/>
            <ac:spMkLst>
              <pc:docMk/>
              <pc:sldMasterMk cId="0" sldId="2147483648"/>
              <pc:sldLayoutMk cId="0" sldId="2147484210"/>
              <ac:spMk id="3" creationId="{00000000-0000-0000-0000-000000000000}"/>
            </ac:spMkLst>
          </pc:spChg>
        </pc:sldLayoutChg>
        <pc:sldLayoutChg chg="modSp mod">
          <pc:chgData name="Mike Montemurro" userId="40c20c913ca7511e" providerId="LiveId" clId="{9542C368-8E38-46D9-889D-4FE94F08C2B6}" dt="2023-07-13T17:40:10.722" v="52" actId="20577"/>
          <pc:sldLayoutMkLst>
            <pc:docMk/>
            <pc:sldMasterMk cId="0" sldId="2147483648"/>
            <pc:sldLayoutMk cId="0" sldId="2147484211"/>
          </pc:sldLayoutMkLst>
          <pc:spChg chg="mod">
            <ac:chgData name="Mike Montemurro" userId="40c20c913ca7511e" providerId="LiveId" clId="{9542C368-8E38-46D9-889D-4FE94F08C2B6}" dt="2023-07-13T17:40:10.722" v="52" actId="20577"/>
            <ac:spMkLst>
              <pc:docMk/>
              <pc:sldMasterMk cId="0" sldId="2147483648"/>
              <pc:sldLayoutMk cId="0" sldId="2147484211"/>
              <ac:spMk id="2" creationId="{00000000-0000-0000-0000-000000000000}"/>
            </ac:spMkLst>
          </pc:spChg>
        </pc:sldLayoutChg>
        <pc:sldLayoutChg chg="modSp mod">
          <pc:chgData name="Mike Montemurro" userId="40c20c913ca7511e" providerId="LiveId" clId="{9542C368-8E38-46D9-889D-4FE94F08C2B6}" dt="2023-07-13T17:40:23.556" v="62" actId="20577"/>
          <pc:sldLayoutMkLst>
            <pc:docMk/>
            <pc:sldMasterMk cId="0" sldId="2147483648"/>
            <pc:sldLayoutMk cId="0" sldId="2147484212"/>
          </pc:sldLayoutMkLst>
          <pc:spChg chg="mod">
            <ac:chgData name="Mike Montemurro" userId="40c20c913ca7511e" providerId="LiveId" clId="{9542C368-8E38-46D9-889D-4FE94F08C2B6}" dt="2023-07-13T17:40:23.556" v="62" actId="20577"/>
            <ac:spMkLst>
              <pc:docMk/>
              <pc:sldMasterMk cId="0" sldId="2147483648"/>
              <pc:sldLayoutMk cId="0" sldId="2147484212"/>
              <ac:spMk id="5" creationId="{00000000-0000-0000-0000-000000000000}"/>
            </ac:spMkLst>
          </pc:spChg>
        </pc:sldLayoutChg>
        <pc:sldLayoutChg chg="modSp mod">
          <pc:chgData name="Mike Montemurro" userId="40c20c913ca7511e" providerId="LiveId" clId="{9542C368-8E38-46D9-889D-4FE94F08C2B6}" dt="2023-07-13T17:40:32.149" v="70" actId="20577"/>
          <pc:sldLayoutMkLst>
            <pc:docMk/>
            <pc:sldMasterMk cId="0" sldId="2147483648"/>
            <pc:sldLayoutMk cId="0" sldId="2147484213"/>
          </pc:sldLayoutMkLst>
          <pc:spChg chg="mod">
            <ac:chgData name="Mike Montemurro" userId="40c20c913ca7511e" providerId="LiveId" clId="{9542C368-8E38-46D9-889D-4FE94F08C2B6}" dt="2023-07-13T17:40:32.149" v="70" actId="20577"/>
            <ac:spMkLst>
              <pc:docMk/>
              <pc:sldMasterMk cId="0" sldId="2147483648"/>
              <pc:sldLayoutMk cId="0" sldId="2147484213"/>
              <ac:spMk id="5" creationId="{00000000-0000-0000-0000-000000000000}"/>
            </ac:spMkLst>
          </pc:spChg>
        </pc:sldLayoutChg>
        <pc:sldLayoutChg chg="modSp mod">
          <pc:chgData name="Mike Montemurro" userId="40c20c913ca7511e" providerId="LiveId" clId="{9542C368-8E38-46D9-889D-4FE94F08C2B6}" dt="2023-07-13T17:40:57.390" v="74" actId="20577"/>
          <pc:sldLayoutMkLst>
            <pc:docMk/>
            <pc:sldMasterMk cId="0" sldId="2147483648"/>
            <pc:sldLayoutMk cId="0" sldId="2147484214"/>
          </pc:sldLayoutMkLst>
          <pc:spChg chg="mod">
            <ac:chgData name="Mike Montemurro" userId="40c20c913ca7511e" providerId="LiveId" clId="{9542C368-8E38-46D9-889D-4FE94F08C2B6}" dt="2023-07-13T17:40:57.390" v="74" actId="20577"/>
            <ac:spMkLst>
              <pc:docMk/>
              <pc:sldMasterMk cId="0" sldId="2147483648"/>
              <pc:sldLayoutMk cId="0" sldId="2147484214"/>
              <ac:spMk id="4" creationId="{00000000-0000-0000-0000-000000000000}"/>
            </ac:spMkLst>
          </pc:spChg>
        </pc:sldLayoutChg>
        <pc:sldLayoutChg chg="modSp mod">
          <pc:chgData name="Mike Montemurro" userId="40c20c913ca7511e" providerId="LiveId" clId="{9542C368-8E38-46D9-889D-4FE94F08C2B6}" dt="2023-07-13T17:41:07.786" v="78" actId="20577"/>
          <pc:sldLayoutMkLst>
            <pc:docMk/>
            <pc:sldMasterMk cId="0" sldId="2147483648"/>
            <pc:sldLayoutMk cId="0" sldId="2147484216"/>
          </pc:sldLayoutMkLst>
          <pc:spChg chg="mod">
            <ac:chgData name="Mike Montemurro" userId="40c20c913ca7511e" providerId="LiveId" clId="{9542C368-8E38-46D9-889D-4FE94F08C2B6}" dt="2023-07-13T17:41:07.786" v="78" actId="20577"/>
            <ac:spMkLst>
              <pc:docMk/>
              <pc:sldMasterMk cId="0" sldId="2147483648"/>
              <pc:sldLayoutMk cId="0" sldId="2147484216"/>
              <ac:spMk id="4" creationId="{00000000-0000-0000-0000-000000000000}"/>
            </ac:spMkLst>
          </pc:spChg>
        </pc:sldLayoutChg>
        <pc:sldLayoutChg chg="modSp mod">
          <pc:chgData name="Mike Montemurro" userId="40c20c913ca7511e" providerId="LiveId" clId="{9542C368-8E38-46D9-889D-4FE94F08C2B6}" dt="2023-07-13T17:39:40.813" v="27" actId="20577"/>
          <pc:sldLayoutMkLst>
            <pc:docMk/>
            <pc:sldMasterMk cId="0" sldId="2147483648"/>
            <pc:sldLayoutMk cId="0" sldId="2147484217"/>
          </pc:sldLayoutMkLst>
          <pc:spChg chg="mod">
            <ac:chgData name="Mike Montemurro" userId="40c20c913ca7511e" providerId="LiveId" clId="{9542C368-8E38-46D9-889D-4FE94F08C2B6}" dt="2023-07-13T17:39:40.813" v="27" actId="20577"/>
            <ac:spMkLst>
              <pc:docMk/>
              <pc:sldMasterMk cId="0" sldId="2147483648"/>
              <pc:sldLayoutMk cId="0" sldId="2147484217"/>
              <ac:spMk id="11" creationId="{E8C9794E-61A5-714F-A1C3-0B830A40B19C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63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2023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0195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2023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11578" y="6475413"/>
            <a:ext cx="18803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282762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802.11-23/1273r1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61686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024-11-000m-revme-motions.pptx" TargetMode="External"/><Relationship Id="rId2" Type="http://schemas.openxmlformats.org/officeDocument/2006/relationships/hyperlink" Target="https://mentor.ieee.org/802.11/dcn/22/11-22-0065-21-000m-revme-wg-ballot-comments.xl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0717-13-0000-revme-mdr-report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041-01-000m-revme-report-to-ec-on-conditional-approval-to-go-to-sa-ballot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Michael Montemurro, Huawei</a:t>
            </a:r>
            <a:endParaRPr lang="en-US" dirty="0">
              <a:latin typeface="Times New Roman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 err="1"/>
              <a:t>REVme</a:t>
            </a:r>
            <a:r>
              <a:rPr lang="en-US" dirty="0"/>
              <a:t> Closing Report – July 2023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2023-07-12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6937220"/>
              </p:ext>
            </p:extLst>
          </p:nvPr>
        </p:nvGraphicFramePr>
        <p:xfrm>
          <a:off x="2078038" y="2406650"/>
          <a:ext cx="9288462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15439" imgH="1184650" progId="Word.Document.8">
                  <p:embed/>
                </p:oleObj>
              </mc:Choice>
              <mc:Fallback>
                <p:oleObj name="Document" r:id="rId3" imgW="8515439" imgH="1184650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8038" y="2406650"/>
                        <a:ext cx="9288462" cy="128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2023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Completed comment resolution on LB 273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Approved the MDR report on D3.0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Approved the creation and recirculation of D4.0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Approved the request to the EC on conditional approval to forward </a:t>
            </a:r>
            <a:r>
              <a:rPr lang="en-US" sz="2800" dirty="0" err="1"/>
              <a:t>REVme</a:t>
            </a:r>
            <a:r>
              <a:rPr lang="en-US" sz="2800" dirty="0"/>
              <a:t> D4.0 to SA Ballot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Approved a </a:t>
            </a:r>
            <a:r>
              <a:rPr lang="en-US" sz="2800" dirty="0" err="1"/>
              <a:t>REVme</a:t>
            </a:r>
            <a:r>
              <a:rPr lang="en-US" sz="2800" dirty="0"/>
              <a:t> </a:t>
            </a:r>
            <a:r>
              <a:rPr lang="en-US" sz="2800" dirty="0" err="1"/>
              <a:t>adhoc</a:t>
            </a:r>
            <a:r>
              <a:rPr lang="en-US" sz="2800" dirty="0"/>
              <a:t> for Sept/Oct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 marL="0" indent="0">
              <a:lnSpc>
                <a:spcPct val="90000"/>
              </a:lnSpc>
              <a:buNone/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2023</a:t>
            </a:r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Process any comments received on recirculation LB on D4.0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Expectation is that recirculation will be clean</a:t>
            </a:r>
          </a:p>
          <a:p>
            <a:pPr>
              <a:lnSpc>
                <a:spcPct val="90000"/>
              </a:lnSpc>
            </a:pPr>
            <a:r>
              <a:rPr lang="en-US" dirty="0"/>
              <a:t>Initiate SA Ballot on D4.0</a:t>
            </a:r>
          </a:p>
          <a:p>
            <a:pPr>
              <a:lnSpc>
                <a:spcPct val="90000"/>
              </a:lnSpc>
            </a:pPr>
            <a:r>
              <a:rPr lang="en-US" dirty="0"/>
              <a:t>Discuss </a:t>
            </a:r>
            <a:r>
              <a:rPr lang="en-US" dirty="0" err="1"/>
              <a:t>REVme</a:t>
            </a:r>
            <a:r>
              <a:rPr lang="en-US" dirty="0"/>
              <a:t> topics in advance of initial SA Ballot comment resolution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September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2023</a:t>
            </a:r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3160666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EA7B30-6898-B557-187E-5DBC2CF7F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  <a:tabLst>
                <a:tab pos="457200" algn="l"/>
              </a:tabLs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Having approved comment resolutions for comments received from LB 273 on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REVme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D3.0 as contained in document </a:t>
            </a:r>
            <a:r>
              <a:rPr lang="en-US" sz="1800" dirty="0">
                <a:hlinkClick r:id="rId2"/>
              </a:rPr>
              <a:t>https://mentor.ieee.org/802.11/dcn/22/11-22-0065-21-000m-revme-wg-ballot-comments.xls</a:t>
            </a:r>
            <a:r>
              <a:rPr lang="en-US" sz="1800" dirty="0"/>
              <a:t>, 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And incorporating comment resolutions on slides 25-29 in 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https://mentor.ieee.org/802.11/dcn/23/11-23-0024-11-000m-revme-motions.pptx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changes in 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MDR report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https://mentor.ieee.org/802.11/dcn/23/11-23-0717-13-0000-revme-mdr-report.docx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Instruct the editor to prepare Draft 4.0 incorporating these resolutions and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Approve a 15 day Working Group Recirculation Ballot asking the question “Should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REVme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D4.0  be forwarded to SA Ballot?”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C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Moved: Jouni Malinen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C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Second: Joseph Levy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C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Result: Unanimous. Approved.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A495611-3706-18E7-1DB7-585F06BC2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Recirculation Motion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50F649-032A-E1A9-364C-8F6B2E6DA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D6F855-DB31-2511-4744-09BA81075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825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EA7B30-6898-B557-187E-5DBC2CF7F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  <a:tabLst>
                <a:tab pos="457200" algn="l"/>
              </a:tabLs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Approve document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https://mentor.ieee.org/802.11/dcn/23/11-23-1041-01-000m-revme-report-to-ec-on-conditional-approval-to-go-to-sa-ballot.pptx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as the report to the IEEE 802 Executive Committee on the requirements for conditional approval to forward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REVme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to SA Ballot, 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And authorize the TG Chair to make editorial changes.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endParaRPr lang="en-CA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C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Moved: Stephen McCann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C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Second: David </a:t>
            </a:r>
            <a:r>
              <a:rPr lang="en-CA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Halasz</a:t>
            </a:r>
            <a:endParaRPr lang="en-C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C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Result: 18-0-2. </a:t>
            </a:r>
            <a:r>
              <a:rPr lang="en-C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Approved.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A495611-3706-18E7-1DB7-585F06BC2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Conditional SA Ballot approval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50F649-032A-E1A9-364C-8F6B2E6DA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0706C08-7898-BF0A-0017-DB1B58824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731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EA7B30-6898-B557-187E-5DBC2CF7F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equest the IEEE 802 Executive Committee to conditionally approve forwarding P802.11REVme to SA 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allot.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C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Moved: Stephen McCann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C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Second: Henry </a:t>
            </a:r>
            <a:r>
              <a:rPr lang="en-CA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Ptasinski</a:t>
            </a:r>
            <a:endParaRPr lang="en-C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C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Result: 17-0-1. Approved.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A495611-3706-18E7-1DB7-585F06BC2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Conditional SA Ballot approval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50F649-032A-E1A9-364C-8F6B2E6DA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D3BED2-C7D6-111F-864A-7D6806CB0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946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EA7B30-6898-B557-187E-5DBC2CF7F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  <a:tabLst>
                <a:tab pos="457200" algn="l"/>
              </a:tabLst>
            </a:pP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Authorize </a:t>
            </a:r>
            <a:r>
              <a:rPr lang="en-GB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TGme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to hold an ad-hoc meeting on Oct 10-12, with the preferred venue being Toronto, for the purpose of SA Ballot comment resolution.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C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Moved: Stephen McCann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C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Second: Joseph Levy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C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Result: Unanimous. Approved.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A495611-3706-18E7-1DB7-585F06BC2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Adhoc</a:t>
            </a:r>
            <a:r>
              <a:rPr lang="en-CA" dirty="0"/>
              <a:t> Motion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50F649-032A-E1A9-364C-8F6B2E6DA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03E171-F7EA-53DA-F6B1-5EF0D5773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763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F345F46-AFF6-18FA-4D1E-837DFE5D4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Feb 2021 – PAR Approval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March 2021– Initial meeting, issue comment collection on IEEE Std 802.11-2020 (if published)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March 2021 – Draft 0.00 available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May 2021 – Process CC input, 11ax, 11ay, 11ba integration begins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Nov 2021 – Initial D1.0 WG Letter ballot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Sep 2022 – D2.0 Recirculation LB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Mar 2023 – D3.0 Recirculation LB </a:t>
            </a:r>
            <a:endParaRPr lang="en-US" altLang="en-US" sz="1800" dirty="0">
              <a:solidFill>
                <a:srgbClr val="00B0F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July 2023 – D4.0 Recirculation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F0"/>
                </a:solidFill>
              </a:rPr>
              <a:t>Sep 2023 – D5.0 Initial SA Ballot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F0"/>
                </a:solidFill>
              </a:rPr>
              <a:t>Feb 2024 – D6.0 Recirculation SA Ballot (roll-in of published amendment 11az, 11bd, 11bc, 11bb)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F0"/>
                </a:solidFill>
              </a:rPr>
              <a:t>May 2024 – D7.0 Recirculation SA Ballot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F0"/>
                </a:solidFill>
              </a:rPr>
              <a:t>Jul 2024 – D8.0 Recirculation SA Ballot (clean recirculation)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F0"/>
                </a:solidFill>
              </a:rPr>
              <a:t>Sep 2024 – </a:t>
            </a:r>
            <a:r>
              <a:rPr lang="en-US" altLang="en-US" sz="1800" dirty="0" err="1">
                <a:solidFill>
                  <a:srgbClr val="00B0F0"/>
                </a:solidFill>
              </a:rPr>
              <a:t>RevCom</a:t>
            </a:r>
            <a:r>
              <a:rPr lang="en-US" altLang="en-US" sz="1800" dirty="0">
                <a:solidFill>
                  <a:srgbClr val="00B0F0"/>
                </a:solidFill>
              </a:rPr>
              <a:t>/SASB Approval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15AE0E6-06E4-00FD-8348-9A2CF3BA1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TGme</a:t>
            </a:r>
            <a:r>
              <a:rPr lang="en-CA" dirty="0"/>
              <a:t> Timeline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70A58-D5AD-74D1-22BA-E43E9F5ED6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576EA-0C94-35A4-540B-5B382E4A8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327604735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5885</TotalTime>
  <Words>579</Words>
  <Application>Microsoft Office PowerPoint</Application>
  <PresentationFormat>Widescreen</PresentationFormat>
  <Paragraphs>101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802-11-Submission</vt:lpstr>
      <vt:lpstr>Document</vt:lpstr>
      <vt:lpstr>REVme Closing Report – July 2023</vt:lpstr>
      <vt:lpstr>Work Completed</vt:lpstr>
      <vt:lpstr>Plans for September</vt:lpstr>
      <vt:lpstr>Recirculation Motion</vt:lpstr>
      <vt:lpstr>Conditional SA Ballot approval</vt:lpstr>
      <vt:lpstr>Conditional SA Ballot approval</vt:lpstr>
      <vt:lpstr>Adhoc Motion</vt:lpstr>
      <vt:lpstr>TGme Timeline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Mike Montemurro</cp:lastModifiedBy>
  <cp:revision>208</cp:revision>
  <cp:lastPrinted>1998-02-10T13:28:06Z</cp:lastPrinted>
  <dcterms:created xsi:type="dcterms:W3CDTF">2007-05-21T21:00:37Z</dcterms:created>
  <dcterms:modified xsi:type="dcterms:W3CDTF">2023-07-13T17:41:45Z</dcterms:modified>
  <cp:category/>
</cp:coreProperties>
</file>