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802.11-23/1263r00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madinas-use-cas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bootstrapped-tls/" TargetMode="External"/><Relationship Id="rId5" Type="http://schemas.openxmlformats.org/officeDocument/2006/relationships/hyperlink" Target="https://datatracker.ietf.org/doc/draft-ietf-emu-rfc7170bis/" TargetMode="External"/><Relationship Id="rId4" Type="http://schemas.openxmlformats.org/officeDocument/2006/relationships/hyperlink" Target="https://datatracker.ietf.org/doc/rfc9427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collected-data-manifes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tls-rfc8446bi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scaling-requirements/" TargetMode="External"/><Relationship Id="rId4" Type="http://schemas.openxmlformats.org/officeDocument/2006/relationships/hyperlink" Target="https://datatracker.ietf.org/doc/draft-ietf-detnet-yang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grouper.ieee.org/groups/802/1/files/public/docs2023/tutorial-bernardos-farkas-RAW-0723-v02.pdf" TargetMode="External"/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architecture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technologies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ae/" TargetMode="External"/><Relationship Id="rId5" Type="http://schemas.openxmlformats.org/officeDocument/2006/relationships/hyperlink" Target="https://datatracker.ietf.org/doc/draft-ietf-anima-brski-prm/" TargetMode="External"/><Relationship Id="rId4" Type="http://schemas.openxmlformats.org/officeDocument/2006/relationships/hyperlink" Target="https://datatracker.ietf.org/doc/draft-ietf-anima-constrained-voucher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keytrans/about/" TargetMode="External"/><Relationship Id="rId4" Type="http://schemas.openxmlformats.org/officeDocument/2006/relationships/hyperlink" Target="https://datatracker.ietf.org/wg/dul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ccamp/about/" TargetMode="External"/><Relationship Id="rId13" Type="http://schemas.openxmlformats.org/officeDocument/2006/relationships/hyperlink" Target="https://datatracker.ietf.org/doc/charter-ietf-grow/" TargetMode="External"/><Relationship Id="rId18" Type="http://schemas.openxmlformats.org/officeDocument/2006/relationships/hyperlink" Target="https://datatracker.ietf.org/wg/opsawg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hrpc/" TargetMode="External"/><Relationship Id="rId12" Type="http://schemas.openxmlformats.org/officeDocument/2006/relationships/hyperlink" Target="https://datatracker.ietf.org/wg/grow/about/" TargetMode="External"/><Relationship Id="rId17" Type="http://schemas.openxmlformats.org/officeDocument/2006/relationships/hyperlink" Target="https://datatracker.ietf.org/doc/charter-ietf-lake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lake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hrpc/about/" TargetMode="External"/><Relationship Id="rId11" Type="http://schemas.openxmlformats.org/officeDocument/2006/relationships/hyperlink" Target="https://datatracker.ietf.org/doc/charter-ietf-congress/" TargetMode="External"/><Relationship Id="rId5" Type="http://schemas.openxmlformats.org/officeDocument/2006/relationships/hyperlink" Target="https://datatracker.ietf.org/doc/charter-irtf-dinrg/" TargetMode="External"/><Relationship Id="rId15" Type="http://schemas.openxmlformats.org/officeDocument/2006/relationships/hyperlink" Target="https://datatracker.ietf.org/doc/charter-ietf-keytrans/" TargetMode="External"/><Relationship Id="rId10" Type="http://schemas.openxmlformats.org/officeDocument/2006/relationships/hyperlink" Target="https://datatracker.ietf.org/wg/congress/about/" TargetMode="External"/><Relationship Id="rId19" Type="http://schemas.openxmlformats.org/officeDocument/2006/relationships/hyperlink" Target="https://datatracker.ietf.org/doc/charter-ietf-opsawg/" TargetMode="External"/><Relationship Id="rId4" Type="http://schemas.openxmlformats.org/officeDocument/2006/relationships/hyperlink" Target="https://datatracker.ietf.org/rg/dinrg/about/" TargetMode="External"/><Relationship Id="rId9" Type="http://schemas.openxmlformats.org/officeDocument/2006/relationships/hyperlink" Target="https://datatracker.ietf.org/doc/charter-ietf-ccamp/" TargetMode="External"/><Relationship Id="rId14" Type="http://schemas.openxmlformats.org/officeDocument/2006/relationships/hyperlink" Target="https://datatracker.ietf.org/wg/keytrans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path-aware-semantic-addres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2023-07-12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Randomized and Changing MAC Address Use Cases: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(July 10,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TLS-Based Extensible Authentication Protocol (EAP) Types for Use with TLS 1.3: </a:t>
            </a:r>
            <a:r>
              <a:rPr lang="en-US" sz="1400" dirty="0">
                <a:hlinkClick r:id="rId4"/>
              </a:rPr>
              <a:t>https://datatracker.ietf.org/doc/rfc9427/</a:t>
            </a:r>
            <a:r>
              <a:rPr lang="en-US" sz="1400" dirty="0"/>
              <a:t> (June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Tunnel Extensible Authentication Protocol (TEAP) Version 1: </a:t>
            </a:r>
            <a:r>
              <a:rPr lang="en-US" sz="1400" dirty="0">
                <a:hlinkClick r:id="rId5"/>
              </a:rPr>
              <a:t>https://datatracker.ietf.org/doc/draft-ietf-emu-rfc7170bis/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Bootstrapped TLS Authentication with Proof of Knowledge (TLS-POK): </a:t>
            </a:r>
            <a:r>
              <a:rPr lang="en-US" sz="1400" dirty="0">
                <a:hlinkClick r:id="rId6"/>
              </a:rPr>
              <a:t>https://datatracker.ietf.org/doc/draft-ietf-emu-bootstrapped-tls/</a:t>
            </a:r>
            <a:r>
              <a:rPr lang="en-US" sz="1400" dirty="0"/>
              <a:t> (June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A Data Manifest for Contextualized Telemetry Data: </a:t>
            </a:r>
            <a:r>
              <a:rPr lang="en-US" sz="1400" dirty="0">
                <a:hlinkClick r:id="rId4"/>
              </a:rPr>
              <a:t>https://datatracker.ietf.org/doc/draft-ietf-opsawg-collected-data-manifest/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WGLC: The Transport Layer Security (TLS) Protocol Version 1.3: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(July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Revised and submitted to AD: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YANG Model: </a:t>
            </a:r>
            <a:r>
              <a:rPr lang="en-US" sz="1400" dirty="0">
                <a:hlinkClick r:id="rId4"/>
              </a:rPr>
              <a:t>https://datatracker.ietf.org/doc/draft-ietf-detnet-yang/</a:t>
            </a:r>
            <a:r>
              <a:rPr lang="en-US" sz="1400" dirty="0"/>
              <a:t> (July 2023)</a:t>
            </a:r>
          </a:p>
          <a:p>
            <a:pPr lvl="1"/>
            <a:r>
              <a:rPr lang="en-US" sz="1400" dirty="0"/>
              <a:t>Revised: Requirements for Scaling Deterministic Networks: </a:t>
            </a:r>
            <a:r>
              <a:rPr lang="en-US" sz="1400" dirty="0">
                <a:hlinkClick r:id="rId5"/>
              </a:rPr>
              <a:t>https://datatracker.ietf.org/doc/draft-ietf-detnet-scaling-requirements/</a:t>
            </a:r>
            <a:r>
              <a:rPr lang="en-US" sz="1400" dirty="0"/>
              <a:t> (July 2023)</a:t>
            </a:r>
          </a:p>
          <a:p>
            <a:pPr lvl="1"/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Revised and has WG consensus: Reliable and Available Wireless Technologies: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Revised: Reliable and Available Wireless Architecture: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RAW will be folded into the related DETNET WG.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Monday’s tutorial: </a:t>
            </a:r>
            <a:r>
              <a:rPr lang="en-US" sz="1400" dirty="0">
                <a:sym typeface="Wingdings" pitchFamily="2" charset="2"/>
                <a:hlinkClick r:id="rId8"/>
              </a:rPr>
              <a:t>https://grouper.ieee.org/groups/802/1/files/public/docs2023/tutorial-bernardos-farkas-RAW-0723-v02.pdf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 and in WGLC: Constrained Bootstrapping Remote Secure Key Infrastructure (BRSKI): </a:t>
            </a:r>
            <a:r>
              <a:rPr lang="en-US" sz="1400" dirty="0">
                <a:hlinkClick r:id="rId4"/>
              </a:rPr>
              <a:t>https://datatracker.ietf.org/doc/draft-ietf-anima-constrained-voucher/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 and in WGLC: BRSKI with Pledge in Responder Mode (BRSKI-PRM): </a:t>
            </a:r>
            <a:r>
              <a:rPr lang="en-US" sz="1400" dirty="0">
                <a:hlinkClick r:id="rId5"/>
              </a:rPr>
              <a:t>https://datatracker.ietf.org/doc/draft-ietf-anima-brski-prm/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BRSKI-AE: Alternative Enrollment Protocols in BRSKI: </a:t>
            </a:r>
            <a:r>
              <a:rPr lang="en-US" sz="1400" dirty="0">
                <a:hlinkClick r:id="rId6"/>
              </a:rPr>
              <a:t>https://datatracker.ietf.org/doc/draft-ietf-anima-brski-ae/</a:t>
            </a:r>
            <a:r>
              <a:rPr lang="en-US" sz="1400" dirty="0"/>
              <a:t> (June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22-28, 2023 – San Francisco, CA, US</a:t>
            </a:r>
          </a:p>
          <a:p>
            <a:pPr lvl="1"/>
            <a:r>
              <a:rPr lang="en-US" dirty="0"/>
              <a:t>November 4-10, 2023 – Prague, CZ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802.c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28, 2023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relevant RFCs published in the last two months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117 July 22-28,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75075"/>
              </p:ext>
            </p:extLst>
          </p:nvPr>
        </p:nvGraphicFramePr>
        <p:xfrm>
          <a:off x="1083220" y="2574504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4"/>
                        </a:rPr>
                        <a:t>d</a:t>
                      </a:r>
                      <a:r>
                        <a:rPr lang="en-US" dirty="0" err="1">
                          <a:hlinkClick r:id="rId4"/>
                        </a:rPr>
                        <a:t>ult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Detecting Unwanted Location Trackers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5"/>
                        </a:rPr>
                        <a:t>keytrans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Key Transparency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80367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787267"/>
              </p:ext>
            </p:extLst>
          </p:nvPr>
        </p:nvGraphicFramePr>
        <p:xfrm>
          <a:off x="993625" y="1997116"/>
          <a:ext cx="6977558" cy="39729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dinrg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Decentralized Internet Infrastructure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2013009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8437168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c</a:t>
                      </a:r>
                      <a:r>
                        <a:rPr lang="en-US" dirty="0">
                          <a:hlinkClick r:id="rId10"/>
                        </a:rPr>
                        <a:t>ongress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CONGestion RESponse and Signaling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0778166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6695814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keytrans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Key Transparency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914910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6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Lightweight Authenticated Key Exchange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482715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8"/>
                        </a:rPr>
                        <a:t>o</a:t>
                      </a:r>
                      <a:r>
                        <a:rPr lang="en-US" dirty="0" err="1">
                          <a:hlinkClick r:id="rId18"/>
                        </a:rPr>
                        <a:t>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9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48735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SCHC-compressed packets over IEEE 802.15.4 networks: </a:t>
            </a:r>
            <a:r>
              <a:rPr lang="en-US" sz="1400" dirty="0">
                <a:hlinkClick r:id="rId4"/>
              </a:rPr>
              <a:t>https://datatracker.ietf.org/doc/draft-ietf-6lo-path-aware-semantic-addressing/</a:t>
            </a:r>
            <a:r>
              <a:rPr lang="en-US" sz="1400" dirty="0"/>
              <a:t> (July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Path-Aware Semantic Addressing (PASA) for Low power and Lossy Networks: </a:t>
            </a:r>
            <a:r>
              <a:rPr lang="en-US" sz="1400" dirty="0">
                <a:hlinkClick r:id="rId4"/>
              </a:rPr>
              <a:t>https://datatracker.ietf.org/doc/draft-ietf-6lo-path-aware-semantic-addressing/</a:t>
            </a:r>
            <a:r>
              <a:rPr lang="en-US" sz="1400" dirty="0"/>
              <a:t> (July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143402</TotalTime>
  <Words>2021</Words>
  <Application>Microsoft Macintosh PowerPoint</Application>
  <PresentationFormat>On-screen Show (4:3)</PresentationFormat>
  <Paragraphs>304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117 July 22-28, 2023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Transport Layer Security (TLS)</vt:lpstr>
      <vt:lpstr>Deterministic Networking (DETNET)</vt:lpstr>
      <vt:lpstr>Reliable and Available Wireless (RAW) 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1004</cp:revision>
  <cp:lastPrinted>1998-02-10T13:28:06Z</cp:lastPrinted>
  <dcterms:created xsi:type="dcterms:W3CDTF">2005-01-04T21:26:55Z</dcterms:created>
  <dcterms:modified xsi:type="dcterms:W3CDTF">2023-07-11T20:43:13Z</dcterms:modified>
  <cp:category/>
</cp:coreProperties>
</file>