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366" r:id="rId4"/>
    <p:sldId id="262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 (pureLiFi)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TGbb</a:t>
            </a:r>
            <a:r>
              <a:rPr lang="en-US" altLang="en-US" dirty="0"/>
              <a:t> Compliant Concept Implementation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39803"/>
              </p:ext>
            </p:extLst>
          </p:nvPr>
        </p:nvGraphicFramePr>
        <p:xfrm>
          <a:off x="987425" y="3475038"/>
          <a:ext cx="10021888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475038"/>
                        <a:ext cx="10021888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show the high-level concept for practical </a:t>
            </a:r>
            <a:r>
              <a:rPr lang="en-GB" dirty="0" err="1"/>
              <a:t>TGbb</a:t>
            </a:r>
            <a:r>
              <a:rPr lang="en-GB" dirty="0"/>
              <a:t>-compliant system implementations. It also describes the performance of prototype systems.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10627783" cy="1065213"/>
          </a:xfrm>
        </p:spPr>
        <p:txBody>
          <a:bodyPr/>
          <a:lstStyle/>
          <a:p>
            <a:r>
              <a:rPr lang="en-GB" dirty="0"/>
              <a:t>System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E0C6B1-63E8-0779-5516-C280A7192454}"/>
              </a:ext>
            </a:extLst>
          </p:cNvPr>
          <p:cNvGrpSpPr/>
          <p:nvPr/>
        </p:nvGrpSpPr>
        <p:grpSpPr>
          <a:xfrm>
            <a:off x="618360" y="2636912"/>
            <a:ext cx="10955279" cy="2758818"/>
            <a:chOff x="618359" y="4057259"/>
            <a:chExt cx="10955279" cy="275881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59EE924-89E1-035C-3FD9-1EACEAA05C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18359" y="4057259"/>
              <a:ext cx="10955279" cy="225117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FC5B993-AE0D-D144-51AE-91618A74E9E7}"/>
                </a:ext>
              </a:extLst>
            </p:cNvPr>
            <p:cNvSpPr txBox="1"/>
            <p:nvPr/>
          </p:nvSpPr>
          <p:spPr>
            <a:xfrm>
              <a:off x="4110680" y="6354412"/>
              <a:ext cx="39706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Up/Down Conversion from RF 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7E4A9B9-54E0-9B06-FC03-C1912EA8E38C}"/>
              </a:ext>
            </a:extLst>
          </p:cNvPr>
          <p:cNvSpPr/>
          <p:nvPr/>
        </p:nvSpPr>
        <p:spPr>
          <a:xfrm>
            <a:off x="618360" y="2855581"/>
            <a:ext cx="6679592" cy="15355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D851B7F-BF1D-761A-E5C7-BDE1C29D2ED4}"/>
              </a:ext>
            </a:extLst>
          </p:cNvPr>
          <p:cNvSpPr/>
          <p:nvPr/>
        </p:nvSpPr>
        <p:spPr>
          <a:xfrm>
            <a:off x="1254699" y="1830390"/>
            <a:ext cx="1848800" cy="760546"/>
          </a:xfrm>
          <a:prstGeom prst="wedgeRectCallout">
            <a:avLst>
              <a:gd name="adj1" fmla="val 21627"/>
              <a:gd name="adj2" fmla="val 76857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Existing Wi-Fi chipsets</a:t>
            </a:r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05EC043F-CA52-D7E5-F12F-260320BDB7D7}"/>
              </a:ext>
            </a:extLst>
          </p:cNvPr>
          <p:cNvSpPr/>
          <p:nvPr/>
        </p:nvSpPr>
        <p:spPr bwMode="auto">
          <a:xfrm rot="5400000">
            <a:off x="8608269" y="1315777"/>
            <a:ext cx="2120490" cy="4536504"/>
          </a:xfrm>
          <a:prstGeom prst="triangle">
            <a:avLst/>
          </a:prstGeom>
          <a:solidFill>
            <a:srgbClr val="FFFF00">
              <a:alpha val="34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24-deg cone for Tx &amp;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dirty="0">
                <a:solidFill>
                  <a:schemeClr val="tx1"/>
                </a:solidFill>
              </a:rPr>
              <a:t>850nm +/- 10nm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C409E7C-6903-66CE-A0FB-985F066021BA}"/>
              </a:ext>
            </a:extLst>
          </p:cNvPr>
          <p:cNvSpPr/>
          <p:nvPr/>
        </p:nvSpPr>
        <p:spPr bwMode="auto">
          <a:xfrm rot="16200000">
            <a:off x="3646219" y="1813958"/>
            <a:ext cx="2967097" cy="3540143"/>
          </a:xfrm>
          <a:prstGeom prst="triangle">
            <a:avLst/>
          </a:prstGeom>
          <a:solidFill>
            <a:srgbClr val="FFFF00">
              <a:alpha val="34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60-deg cone for Tx &amp; Rx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dirty="0">
                <a:solidFill>
                  <a:schemeClr val="tx1"/>
                </a:solidFill>
              </a:rPr>
              <a:t>800-1000nm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 (pureLiFi)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043904A-0677-4DA1-B258-E646B5624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013" y="800100"/>
            <a:ext cx="937345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Implementation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B7B161-8BD4-EA85-97D8-030B13E74154}"/>
              </a:ext>
            </a:extLst>
          </p:cNvPr>
          <p:cNvSpPr/>
          <p:nvPr/>
        </p:nvSpPr>
        <p:spPr bwMode="auto">
          <a:xfrm>
            <a:off x="496093" y="1628800"/>
            <a:ext cx="2088232" cy="95108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Internet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DA52CC4-01A5-F06F-9557-DC9A3787BCBE}"/>
              </a:ext>
            </a:extLst>
          </p:cNvPr>
          <p:cNvSpPr/>
          <p:nvPr/>
        </p:nvSpPr>
        <p:spPr bwMode="auto">
          <a:xfrm>
            <a:off x="503628" y="3112455"/>
            <a:ext cx="2088232" cy="95108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Switch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068BB6-1719-E486-0981-F8C01C2482C7}"/>
              </a:ext>
            </a:extLst>
          </p:cNvPr>
          <p:cNvSpPr/>
          <p:nvPr/>
        </p:nvSpPr>
        <p:spPr bwMode="auto">
          <a:xfrm>
            <a:off x="3359696" y="3112455"/>
            <a:ext cx="1224136" cy="95108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dirty="0"/>
              <a:t>LC AP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4264FB-1D1A-07EB-7A78-D7D0E9058F0F}"/>
              </a:ext>
            </a:extLst>
          </p:cNvPr>
          <p:cNvSpPr/>
          <p:nvPr/>
        </p:nvSpPr>
        <p:spPr bwMode="auto">
          <a:xfrm>
            <a:off x="10156917" y="3112455"/>
            <a:ext cx="1800200" cy="95108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GB" dirty="0"/>
              <a:t>LC-enabled phone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4FA7AF6-2AEA-4A2B-B5EB-185BA5C9A41A}"/>
              </a:ext>
            </a:extLst>
          </p:cNvPr>
          <p:cNvCxnSpPr>
            <a:stCxn id="2" idx="4"/>
            <a:endCxn id="3" idx="0"/>
          </p:cNvCxnSpPr>
          <p:nvPr/>
        </p:nvCxnSpPr>
        <p:spPr bwMode="auto">
          <a:xfrm>
            <a:off x="1540209" y="2579886"/>
            <a:ext cx="7535" cy="532569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6D6C7A0-5E3A-CAFB-E129-B60263667CA6}"/>
              </a:ext>
            </a:extLst>
          </p:cNvPr>
          <p:cNvCxnSpPr>
            <a:cxnSpLocks/>
            <a:stCxn id="11" idx="1"/>
            <a:endCxn id="3" idx="6"/>
          </p:cNvCxnSpPr>
          <p:nvPr/>
        </p:nvCxnSpPr>
        <p:spPr bwMode="auto">
          <a:xfrm flipH="1">
            <a:off x="2591860" y="3587998"/>
            <a:ext cx="76783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E9F02DF-3102-971F-D33D-02D8E82D7D33}"/>
              </a:ext>
            </a:extLst>
          </p:cNvPr>
          <p:cNvSpPr txBox="1"/>
          <p:nvPr/>
        </p:nvSpPr>
        <p:spPr>
          <a:xfrm>
            <a:off x="1682527" y="5225009"/>
            <a:ext cx="96312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Data rates &gt;200 Mbps using WiFi-5 chipset with 80 MHz channel bandwidth using Channel 42 – optical components have over 300 MHz bandwidth available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</TotalTime>
  <Words>165</Words>
  <Application>Microsoft Office PowerPoint</Application>
  <PresentationFormat>Widescreen</PresentationFormat>
  <Paragraphs>42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TGbb Compliant Concept Implementation</vt:lpstr>
      <vt:lpstr>Abstract</vt:lpstr>
      <vt:lpstr>System Architecture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11-23-1260-00-00bb-TGbb-compliant-concept-implementation</dc:title>
  <dc:creator>Serafimovski, Nikola</dc:creator>
  <cp:lastModifiedBy>Nikola Serafimovski</cp:lastModifiedBy>
  <cp:revision>154</cp:revision>
  <cp:lastPrinted>1601-01-01T00:00:00Z</cp:lastPrinted>
  <dcterms:created xsi:type="dcterms:W3CDTF">2019-08-08T09:50:31Z</dcterms:created>
  <dcterms:modified xsi:type="dcterms:W3CDTF">2023-07-11T20:49:48Z</dcterms:modified>
</cp:coreProperties>
</file>