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437" r:id="rId3"/>
    <p:sldId id="257" r:id="rId4"/>
    <p:sldId id="2438" r:id="rId5"/>
    <p:sldId id="244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2" autoAdjust="0"/>
    <p:restoredTop sz="96563" autoAdjust="0"/>
  </p:normalViewPr>
  <p:slideViewPr>
    <p:cSldViewPr>
      <p:cViewPr varScale="1">
        <p:scale>
          <a:sx n="127" d="100"/>
          <a:sy n="127" d="100"/>
        </p:scale>
        <p:origin x="48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sliding window MAC address rotation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3060-B5AE-6261-A52B-5AA0E505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3247-C5F3-A769-CBAE-5B33F1D31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957358" cy="5314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dirty="0"/>
              <a:t>Sliding window of addresses: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Two active MAC addresses: current (MACc) and previous (MACp)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Epoch divided in two: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/>
              <a:t>First period where two MAC addresses for transmission are used simultaneously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/>
              <a:t>MACp used to close Block ACK transmissions, AMPDUs and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Second period (longer) of single use of </a:t>
            </a:r>
            <a:r>
              <a:rPr lang="en-US" sz="1600" dirty="0" err="1"/>
              <a:t>MACc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Only two 48-bit registers are needed for 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current one and the previous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When an epoch starts, a new </a:t>
            </a:r>
            <a:r>
              <a:rPr lang="en-US" sz="1800" dirty="0" err="1"/>
              <a:t>MACc</a:t>
            </a:r>
            <a:r>
              <a:rPr lang="en-US" sz="1800" dirty="0"/>
              <a:t> is decided, move current </a:t>
            </a:r>
            <a:r>
              <a:rPr lang="en-US" sz="1800" dirty="0" err="1"/>
              <a:t>MACc</a:t>
            </a:r>
            <a:r>
              <a:rPr lang="en-US" sz="1800" dirty="0"/>
              <a:t> to </a:t>
            </a:r>
            <a:r>
              <a:rPr lang="en-US" sz="1800" dirty="0" err="1"/>
              <a:t>MACp</a:t>
            </a:r>
            <a:r>
              <a:rPr lang="en-US" sz="1800" dirty="0"/>
              <a:t>, add new </a:t>
            </a:r>
            <a:r>
              <a:rPr lang="en-US" sz="1800" dirty="0" err="1"/>
              <a:t>MACc</a:t>
            </a:r>
            <a:r>
              <a:rPr lang="en-US" sz="1800" dirty="0"/>
              <a:t> to tuple.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Soft change of MAC addresses reduces performance penalty of hard change and better hides single STA in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Requirements in terms of memory and queues bounded, including A1 filtering</a:t>
            </a:r>
            <a:endParaRPr lang="en-E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BA91A-DACB-61E1-4C0E-EEB5A0E21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D39F9-3C72-BCF6-CEEB-E7518F17DF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A8952-BA05-27A8-A72F-8F87224C4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1BD6DF-5F18-D223-2B63-D2ECF1C73124}"/>
              </a:ext>
            </a:extLst>
          </p:cNvPr>
          <p:cNvCxnSpPr/>
          <p:nvPr/>
        </p:nvCxnSpPr>
        <p:spPr bwMode="auto">
          <a:xfrm>
            <a:off x="8382000" y="3580606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4534EF5-85A1-57AF-E2E9-CE698B493DE0}"/>
              </a:ext>
            </a:extLst>
          </p:cNvPr>
          <p:cNvSpPr/>
          <p:nvPr/>
        </p:nvSpPr>
        <p:spPr bwMode="auto">
          <a:xfrm>
            <a:off x="87630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FF3E5-95D3-7A2F-D4DF-AA3C98B2BA9B}"/>
              </a:ext>
            </a:extLst>
          </p:cNvPr>
          <p:cNvSpPr/>
          <p:nvPr/>
        </p:nvSpPr>
        <p:spPr bwMode="auto">
          <a:xfrm>
            <a:off x="8915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E4952-A751-C9AC-AEC6-553CC78C1F51}"/>
              </a:ext>
            </a:extLst>
          </p:cNvPr>
          <p:cNvSpPr/>
          <p:nvPr/>
        </p:nvSpPr>
        <p:spPr bwMode="auto">
          <a:xfrm>
            <a:off x="9067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5CBF5-D1A6-D303-4836-667BB3A44D1E}"/>
              </a:ext>
            </a:extLst>
          </p:cNvPr>
          <p:cNvSpPr/>
          <p:nvPr/>
        </p:nvSpPr>
        <p:spPr bwMode="auto">
          <a:xfrm>
            <a:off x="92202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6E6CCC-C073-13D5-9E72-304BE3587CDC}"/>
              </a:ext>
            </a:extLst>
          </p:cNvPr>
          <p:cNvSpPr/>
          <p:nvPr/>
        </p:nvSpPr>
        <p:spPr bwMode="auto">
          <a:xfrm>
            <a:off x="9372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049D12-D964-9604-961B-2BB24273D1B1}"/>
              </a:ext>
            </a:extLst>
          </p:cNvPr>
          <p:cNvSpPr/>
          <p:nvPr/>
        </p:nvSpPr>
        <p:spPr bwMode="auto">
          <a:xfrm>
            <a:off x="9525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F47BF1-B275-AE99-6D9A-81A390CD1086}"/>
              </a:ext>
            </a:extLst>
          </p:cNvPr>
          <p:cNvSpPr/>
          <p:nvPr/>
        </p:nvSpPr>
        <p:spPr bwMode="auto">
          <a:xfrm>
            <a:off x="9677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323EEA-1504-4C60-5154-8A83755FC379}"/>
              </a:ext>
            </a:extLst>
          </p:cNvPr>
          <p:cNvSpPr/>
          <p:nvPr/>
        </p:nvSpPr>
        <p:spPr bwMode="auto">
          <a:xfrm>
            <a:off x="9829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6A9728-2B88-8B6F-B4C2-12C93809957B}"/>
              </a:ext>
            </a:extLst>
          </p:cNvPr>
          <p:cNvSpPr/>
          <p:nvPr/>
        </p:nvSpPr>
        <p:spPr bwMode="auto">
          <a:xfrm>
            <a:off x="9982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52740-F4B6-05BA-8261-98A5F0303E06}"/>
              </a:ext>
            </a:extLst>
          </p:cNvPr>
          <p:cNvSpPr/>
          <p:nvPr/>
        </p:nvSpPr>
        <p:spPr bwMode="auto">
          <a:xfrm>
            <a:off x="10134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08C28-61E3-B891-F180-60B6AF7114AD}"/>
              </a:ext>
            </a:extLst>
          </p:cNvPr>
          <p:cNvSpPr/>
          <p:nvPr/>
        </p:nvSpPr>
        <p:spPr bwMode="auto">
          <a:xfrm>
            <a:off x="10287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E11440-F718-3224-19F4-7D0A228900AF}"/>
              </a:ext>
            </a:extLst>
          </p:cNvPr>
          <p:cNvSpPr/>
          <p:nvPr/>
        </p:nvSpPr>
        <p:spPr bwMode="auto">
          <a:xfrm>
            <a:off x="10439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040AF4-4ED3-D447-2342-8835865A4EA6}"/>
              </a:ext>
            </a:extLst>
          </p:cNvPr>
          <p:cNvSpPr/>
          <p:nvPr/>
        </p:nvSpPr>
        <p:spPr bwMode="auto">
          <a:xfrm>
            <a:off x="10591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348969-111B-CEEE-8554-EEBBB5789491}"/>
              </a:ext>
            </a:extLst>
          </p:cNvPr>
          <p:cNvSpPr/>
          <p:nvPr/>
        </p:nvSpPr>
        <p:spPr bwMode="auto">
          <a:xfrm>
            <a:off x="10744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321C92-EA7D-52DA-A395-A06F1BB6E911}"/>
              </a:ext>
            </a:extLst>
          </p:cNvPr>
          <p:cNvSpPr/>
          <p:nvPr/>
        </p:nvSpPr>
        <p:spPr bwMode="auto">
          <a:xfrm>
            <a:off x="10896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E8F212-5F28-32F2-6103-4D96C9ADE5C6}"/>
              </a:ext>
            </a:extLst>
          </p:cNvPr>
          <p:cNvSpPr/>
          <p:nvPr/>
        </p:nvSpPr>
        <p:spPr bwMode="auto">
          <a:xfrm>
            <a:off x="11049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E70600-0A22-1736-09A5-BAF40A7DE268}"/>
              </a:ext>
            </a:extLst>
          </p:cNvPr>
          <p:cNvSpPr/>
          <p:nvPr/>
        </p:nvSpPr>
        <p:spPr bwMode="auto">
          <a:xfrm>
            <a:off x="11201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1E7245-C833-74DB-237A-310B90642148}"/>
              </a:ext>
            </a:extLst>
          </p:cNvPr>
          <p:cNvSpPr/>
          <p:nvPr/>
        </p:nvSpPr>
        <p:spPr bwMode="auto">
          <a:xfrm>
            <a:off x="11353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245D2D22-1346-0939-CC88-CB745F867A05}"/>
              </a:ext>
            </a:extLst>
          </p:cNvPr>
          <p:cNvSpPr/>
          <p:nvPr/>
        </p:nvSpPr>
        <p:spPr bwMode="auto">
          <a:xfrm rot="16200000">
            <a:off x="9906000" y="2833760"/>
            <a:ext cx="457200" cy="2743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FDDA98-9698-047B-C698-9011CFF76561}"/>
              </a:ext>
            </a:extLst>
          </p:cNvPr>
          <p:cNvSpPr txBox="1"/>
          <p:nvPr/>
        </p:nvSpPr>
        <p:spPr>
          <a:xfrm>
            <a:off x="9677400" y="4449999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epoch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0654663F-6B39-F57A-14FB-52F3E62D6700}"/>
              </a:ext>
            </a:extLst>
          </p:cNvPr>
          <p:cNvSpPr/>
          <p:nvPr/>
        </p:nvSpPr>
        <p:spPr bwMode="auto">
          <a:xfrm rot="16200000">
            <a:off x="8999573" y="3419441"/>
            <a:ext cx="136453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4FC351-0388-3B14-F4BC-EA6553D4D3E0}"/>
              </a:ext>
            </a:extLst>
          </p:cNvPr>
          <p:cNvSpPr txBox="1"/>
          <p:nvPr/>
        </p:nvSpPr>
        <p:spPr>
          <a:xfrm>
            <a:off x="7941486" y="366998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464D59"/>
                </a:solidFill>
              </a:rPr>
              <a:t>S</a:t>
            </a:r>
            <a:r>
              <a:rPr lang="en-ES" dirty="0">
                <a:solidFill>
                  <a:srgbClr val="464D59"/>
                </a:solidFill>
              </a:rPr>
              <a:t>imultaneous use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AA351D-1FEC-34E2-EE5E-58D91B7D329E}"/>
              </a:ext>
            </a:extLst>
          </p:cNvPr>
          <p:cNvSpPr txBox="1"/>
          <p:nvPr/>
        </p:nvSpPr>
        <p:spPr>
          <a:xfrm>
            <a:off x="7894223" y="206872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CDB5A-62A6-F1B2-8CA1-0A01C57EB9A8}"/>
              </a:ext>
            </a:extLst>
          </p:cNvPr>
          <p:cNvSpPr txBox="1"/>
          <p:nvPr/>
        </p:nvSpPr>
        <p:spPr>
          <a:xfrm>
            <a:off x="10058400" y="18754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MACc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514FE9-42C5-6245-43F2-1EDCACF51D79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>
            <a:off x="8414558" y="2530385"/>
            <a:ext cx="285306" cy="2128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0A8009-C85D-D726-DA61-22DE529E1CFB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10515600" y="2440888"/>
            <a:ext cx="76200" cy="302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1462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E85F-D9B9-7958-EA2A-566C50AB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58786"/>
          </a:xfrm>
        </p:spPr>
        <p:txBody>
          <a:bodyPr/>
          <a:lstStyle/>
          <a:p>
            <a:r>
              <a:rPr lang="en-ES" dirty="0"/>
              <a:t>Considering stages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52B86-09A5-663B-2D01-74F01905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74776"/>
            <a:ext cx="10361084" cy="5281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(Preparation phase) p x TBTT (any way of indicating time) before the Epoch transition. </a:t>
            </a:r>
          </a:p>
          <a:p>
            <a:pPr marL="0" indent="0"/>
            <a:r>
              <a:rPr lang="en-US" sz="1800" dirty="0"/>
              <a:t>	Receive new </a:t>
            </a:r>
            <a:r>
              <a:rPr lang="en-US" sz="1800" dirty="0" err="1"/>
              <a:t>MACc</a:t>
            </a:r>
            <a:r>
              <a:rPr lang="en-US" sz="1800" dirty="0"/>
              <a:t> (MACc2) from higher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keep transmitting and receiving MPDUs addressed with </a:t>
            </a:r>
            <a:r>
              <a:rPr lang="en-US" sz="1400" dirty="0" err="1"/>
              <a:t>MACc.</a:t>
            </a:r>
            <a:endParaRPr lang="en-US" sz="14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get ready to transmit MPDUs addressed with MACc2.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get ready to receive MPDUs addressed with MACc2.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(Transition phase) At epoch transition: duration ~ until all frames addressed with </a:t>
            </a:r>
            <a:r>
              <a:rPr lang="en-US" sz="1800" dirty="0" err="1"/>
              <a:t>MACp</a:t>
            </a:r>
            <a:r>
              <a:rPr lang="en-US" sz="1800" dirty="0"/>
              <a:t> are sent (or until some timeout)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MACp</a:t>
            </a:r>
            <a:r>
              <a:rPr lang="en-US" sz="1400" dirty="0"/>
              <a:t>=</a:t>
            </a:r>
            <a:r>
              <a:rPr lang="en-US" sz="1400" dirty="0" err="1"/>
              <a:t>MACc</a:t>
            </a:r>
            <a:r>
              <a:rPr lang="en-US" sz="1400" dirty="0"/>
              <a:t>, </a:t>
            </a:r>
            <a:r>
              <a:rPr lang="en-US" sz="1400" dirty="0" err="1"/>
              <a:t>MACc</a:t>
            </a:r>
            <a:r>
              <a:rPr lang="en-US" sz="1400" dirty="0"/>
              <a:t>=MACc2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Retransmission of old MPDU uses param from old epoch.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A-MPDU Aggregation, Block ACK keeps using the corresponding set of parameters, TXOP contains either only old MPDUs or only new MPDUs.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send buffered MPDUs already addressed with </a:t>
            </a:r>
            <a:r>
              <a:rPr lang="en-US" sz="1400" dirty="0" err="1"/>
              <a:t>MACp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any packets arriving at MAC-SAP after the transition time using </a:t>
            </a:r>
            <a:r>
              <a:rPr lang="en-US" sz="1400" dirty="0" err="1"/>
              <a:t>MACc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receive MPDUs addresses with </a:t>
            </a:r>
            <a:r>
              <a:rPr lang="en-US" sz="1400" dirty="0" err="1"/>
              <a:t>MACc</a:t>
            </a:r>
            <a:r>
              <a:rPr lang="en-US" sz="1400" dirty="0"/>
              <a:t> or </a:t>
            </a:r>
            <a:r>
              <a:rPr lang="en-US" sz="1400" dirty="0" err="1"/>
              <a:t>MACp</a:t>
            </a:r>
            <a:r>
              <a:rPr lang="en-US" sz="1400" dirty="0"/>
              <a:t>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After all frames using </a:t>
            </a:r>
            <a:r>
              <a:rPr lang="en-US" sz="1800" dirty="0" err="1"/>
              <a:t>MACp</a:t>
            </a:r>
            <a:r>
              <a:rPr lang="en-US" sz="1800" dirty="0"/>
              <a:t> are sent (or until some timeout)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MPDUs addressed only with </a:t>
            </a:r>
            <a:r>
              <a:rPr lang="en-US" sz="1400" dirty="0" err="1"/>
              <a:t>MACc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is not expected to process any MPDUs addressed with </a:t>
            </a:r>
            <a:r>
              <a:rPr lang="en-US" sz="1400" dirty="0" err="1"/>
              <a:t>MACp</a:t>
            </a:r>
            <a:r>
              <a:rPr lang="en-US" sz="1400" dirty="0"/>
              <a:t>.</a:t>
            </a:r>
          </a:p>
          <a:p>
            <a:endParaRPr lang="en-E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10E8F-3835-C6DE-8B31-4BCFE25CB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07908-4DA5-7D8A-CF8B-2801891023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6CE4BD-4352-1612-5AEB-08D3D59294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69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This approach is perfectly compatible with RCM and CFTC (soft change)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in terms of memory and queues bounded, including A1 filtering</a:t>
            </a: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need to define a timeout timer (e.g., 2s) to limit the transition phase e.g., a timer configurable by the AP (note the transition phase requires the receiver to monitor 2 sets of MAC addresses with two sets of parameters hence adding more processing/memory load to the receiver)</a:t>
            </a:r>
            <a:endParaRPr lang="en-ES" dirty="0"/>
          </a:p>
          <a:p>
            <a:pPr marL="0" indent="0"/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Do you agree on working on a solution for MAC address changing, in which STA has old and new MAC addresses valid for a window of time?</a:t>
            </a:r>
          </a:p>
          <a:p>
            <a:endParaRPr lang="en-ES" dirty="0"/>
          </a:p>
          <a:p>
            <a:r>
              <a:rPr lang="en-ES" dirty="0"/>
              <a:t>Y:14</a:t>
            </a:r>
          </a:p>
          <a:p>
            <a:r>
              <a:rPr lang="en-ES" dirty="0"/>
              <a:t>N:0</a:t>
            </a:r>
          </a:p>
          <a:p>
            <a:r>
              <a:rPr lang="en-ES" dirty="0"/>
              <a:t>Abs: 5</a:t>
            </a:r>
          </a:p>
          <a:p>
            <a:r>
              <a:rPr lang="en-ES" dirty="0"/>
              <a:t>No answer: 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4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</TotalTime>
  <Words>596</Words>
  <Application>Microsoft Macintosh PowerPoint</Application>
  <PresentationFormat>Widescreen</PresentationFormat>
  <Paragraphs>82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– Proposal for sliding window MAC address rotation</vt:lpstr>
      <vt:lpstr>Proposal</vt:lpstr>
      <vt:lpstr>Considering stages</vt:lpstr>
      <vt:lpstr>Summary</vt:lpstr>
      <vt:lpstr>Strawpoll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875</cp:revision>
  <cp:lastPrinted>1601-01-01T00:00:00Z</cp:lastPrinted>
  <dcterms:created xsi:type="dcterms:W3CDTF">2018-05-10T16:45:22Z</dcterms:created>
  <dcterms:modified xsi:type="dcterms:W3CDTF">2023-07-12T15:24:12Z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AdHocReviewCycleID">
    <vt:i4>-1439733424</vt:i4>
  </property>
  <property fmtid="{D5CDD505-2E9C-101B-9397-08002B2CF9AE}" pid="9" name="_NewReviewCycle">
    <vt:lpwstr/>
  </property>
  <property fmtid="{D5CDD505-2E9C-101B-9397-08002B2CF9AE}" pid="10" name="_EmailSubject">
    <vt:lpwstr>Presentation bi</vt:lpwstr>
  </property>
  <property fmtid="{D5CDD505-2E9C-101B-9397-08002B2CF9AE}" pid="11" name="_AuthorEmail">
    <vt:lpwstr>dho@qti.qualcomm.com</vt:lpwstr>
  </property>
  <property fmtid="{D5CDD505-2E9C-101B-9397-08002B2CF9AE}" pid="12" name="_AuthorEmailDisplayName">
    <vt:lpwstr>Duncan Ho</vt:lpwstr>
  </property>
</Properties>
</file>