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437" r:id="rId3"/>
    <p:sldId id="257" r:id="rId4"/>
    <p:sldId id="2438" r:id="rId5"/>
    <p:sldId id="2440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EFFEE54-3E3E-2857-02D9-0E3BEA99D2EB}" name="Antonio de la Oliva" initials="AdlO" userId="S::aoliva@it.uc3m.es::62d8fd50-3ea9-438a-8635-fc3c8143fbd3" providerId="AD"/>
  <p188:author id="{558580E1-9F43-268A-EF8B-4CC5C47A8444}" name="Joseph Levy" initials="JL" userId="S::Joseph.Levy@InterDigital.com::3766db8f-7892-44ce-ae9b-8fce39950ac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ph Levy" initials="JL" lastIdx="3" clrIdx="0">
    <p:extLst>
      <p:ext uri="{19B8F6BF-5375-455C-9EA6-DF929625EA0E}">
        <p15:presenceInfo xmlns:p15="http://schemas.microsoft.com/office/powerpoint/2012/main" userId="S::Joseph.Levy@InterDigital.com::3766db8f-7892-44ce-ae9b-8fce39950ac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12" autoAdjust="0"/>
    <p:restoredTop sz="96563" autoAdjust="0"/>
  </p:normalViewPr>
  <p:slideViewPr>
    <p:cSldViewPr>
      <p:cViewPr varScale="1">
        <p:scale>
          <a:sx n="127" d="100"/>
          <a:sy n="127" d="100"/>
        </p:scale>
        <p:origin x="480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ncan Ho" userId="cdbbd64b-6b86-4896-aca0-3d41c310760d" providerId="ADAL" clId="{76652040-A2C2-40EB-BBE2-234037F618AD}"/>
    <pc:docChg chg="custSel modSld">
      <pc:chgData name="Duncan Ho" userId="cdbbd64b-6b86-4896-aca0-3d41c310760d" providerId="ADAL" clId="{76652040-A2C2-40EB-BBE2-234037F618AD}" dt="2023-07-12T08:57:00.630" v="286" actId="6549"/>
      <pc:docMkLst>
        <pc:docMk/>
      </pc:docMkLst>
      <pc:sldChg chg="modSp mod">
        <pc:chgData name="Duncan Ho" userId="cdbbd64b-6b86-4896-aca0-3d41c310760d" providerId="ADAL" clId="{76652040-A2C2-40EB-BBE2-234037F618AD}" dt="2023-07-12T08:55:51.567" v="254" actId="20577"/>
        <pc:sldMkLst>
          <pc:docMk/>
          <pc:sldMk cId="1894692099" sldId="257"/>
        </pc:sldMkLst>
        <pc:spChg chg="mod">
          <ac:chgData name="Duncan Ho" userId="cdbbd64b-6b86-4896-aca0-3d41c310760d" providerId="ADAL" clId="{76652040-A2C2-40EB-BBE2-234037F618AD}" dt="2023-07-12T08:55:51.567" v="254" actId="20577"/>
          <ac:spMkLst>
            <pc:docMk/>
            <pc:sldMk cId="1894692099" sldId="257"/>
            <ac:spMk id="3" creationId="{22752B86-09A5-663B-2D01-74F01905A144}"/>
          </ac:spMkLst>
        </pc:spChg>
      </pc:sldChg>
      <pc:sldChg chg="modSp mod">
        <pc:chgData name="Duncan Ho" userId="cdbbd64b-6b86-4896-aca0-3d41c310760d" providerId="ADAL" clId="{76652040-A2C2-40EB-BBE2-234037F618AD}" dt="2023-07-12T08:57:00.630" v="286" actId="6549"/>
        <pc:sldMkLst>
          <pc:docMk/>
          <pc:sldMk cId="3112737425" sldId="2438"/>
        </pc:sldMkLst>
        <pc:spChg chg="mod">
          <ac:chgData name="Duncan Ho" userId="cdbbd64b-6b86-4896-aca0-3d41c310760d" providerId="ADAL" clId="{76652040-A2C2-40EB-BBE2-234037F618AD}" dt="2023-07-12T08:57:00.630" v="286" actId="6549"/>
          <ac:spMkLst>
            <pc:docMk/>
            <pc:sldMk cId="3112737425" sldId="2438"/>
            <ac:spMk id="3" creationId="{BE0978A0-0D1C-0CC5-CE2F-8226140C015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E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10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6207"/>
            <a:ext cx="4246027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_tradnl"/>
              <a:t>May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802.11-23/1246r1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TGbi</a:t>
            </a:r>
            <a:r>
              <a:rPr lang="en-US" dirty="0"/>
              <a:t> – Proposal for sliding window MAC address rotation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00793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2023-07-11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97C99AF-66F8-184B-9637-385A1F2B1C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182195"/>
              </p:ext>
            </p:extLst>
          </p:nvPr>
        </p:nvGraphicFramePr>
        <p:xfrm>
          <a:off x="1191154" y="2433637"/>
          <a:ext cx="9629245" cy="1844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5849">
                  <a:extLst>
                    <a:ext uri="{9D8B030D-6E8A-4147-A177-3AD203B41FA5}">
                      <a16:colId xmlns:a16="http://schemas.microsoft.com/office/drawing/2014/main" val="183625644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607725760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1379667329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237160201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1405521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38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ES" sz="1400" dirty="0"/>
                        <a:t>A. </a:t>
                      </a:r>
                      <a:r>
                        <a:rPr lang="en-US" sz="1400" dirty="0"/>
                        <a:t>D</a:t>
                      </a:r>
                      <a:r>
                        <a:rPr lang="en-ES" sz="1400" dirty="0"/>
                        <a:t>e la Oliva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dirty="0"/>
                        <a:t>InterDigital, UC3M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dirty="0"/>
                        <a:t>Avda. </a:t>
                      </a:r>
                      <a:r>
                        <a:rPr lang="en-US" sz="1400" dirty="0"/>
                        <a:t>D</a:t>
                      </a:r>
                      <a:r>
                        <a:rPr lang="en-ES" sz="1400" dirty="0"/>
                        <a:t>e la Universidad 30, Leganes, Madrid, Spain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dirty="0"/>
                        <a:t>+34 91 6248803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dirty="0"/>
                        <a:t>aoliva@it.uc3m.es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850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J. Levy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Interdigital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799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18034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83060-B5AE-6261-A52B-5AA0E505F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63247-C5F3-A769-CBAE-5B33F1D31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7957358" cy="531494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ES" sz="2000" dirty="0"/>
              <a:t>Sliding window of addresses: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ES" sz="1800" dirty="0"/>
              <a:t>Two active MAC addresses: current (MACc) and previous (MACp)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ES" sz="1800" dirty="0"/>
              <a:t>Epoch divided in two: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ES" sz="1600" dirty="0"/>
              <a:t>First period where two MAC addresses for transmission are used simultaneously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ES" sz="1400" dirty="0"/>
              <a:t>MACp used to close Block ACK transmissions, AMPDUs and retransmissions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Second period (longer) of single use of </a:t>
            </a:r>
            <a:r>
              <a:rPr lang="en-US" sz="1600" dirty="0" err="1"/>
              <a:t>MACc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Only two 48-bit registers are needed for A1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current one and the previous one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When an epoch starts, a new </a:t>
            </a:r>
            <a:r>
              <a:rPr lang="en-US" sz="1800" dirty="0" err="1"/>
              <a:t>MACc</a:t>
            </a:r>
            <a:r>
              <a:rPr lang="en-US" sz="1800" dirty="0"/>
              <a:t> is decided, move current </a:t>
            </a:r>
            <a:r>
              <a:rPr lang="en-US" sz="1800" dirty="0" err="1"/>
              <a:t>MACc</a:t>
            </a:r>
            <a:r>
              <a:rPr lang="en-US" sz="1800" dirty="0"/>
              <a:t> to </a:t>
            </a:r>
            <a:r>
              <a:rPr lang="en-US" sz="1800" dirty="0" err="1"/>
              <a:t>MACp</a:t>
            </a:r>
            <a:r>
              <a:rPr lang="en-US" sz="1800" dirty="0"/>
              <a:t>, add new </a:t>
            </a:r>
            <a:r>
              <a:rPr lang="en-US" sz="1800" dirty="0" err="1"/>
              <a:t>MACc</a:t>
            </a:r>
            <a:r>
              <a:rPr lang="en-US" sz="1800" dirty="0"/>
              <a:t> to tuple.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Benefits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Soft change of MAC addresses reduces performance penalty of hard change and better hides single STA in 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Requirements in terms of memory and queues bounded, including A1 filtering</a:t>
            </a:r>
            <a:endParaRPr lang="en-E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5BA91A-DACB-61E1-4C0E-EEB5A0E21D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D39F9-3C72-BCF6-CEEB-E7518F17DF9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Antonio de la Oliva, </a:t>
            </a:r>
            <a:r>
              <a:rPr lang="en-GB" dirty="0" err="1"/>
              <a:t>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EA8952-BA05-27A8-A72F-8F87224C4E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F1BD6DF-5F18-D223-2B63-D2ECF1C73124}"/>
              </a:ext>
            </a:extLst>
          </p:cNvPr>
          <p:cNvCxnSpPr/>
          <p:nvPr/>
        </p:nvCxnSpPr>
        <p:spPr bwMode="auto">
          <a:xfrm>
            <a:off x="8382000" y="3580606"/>
            <a:ext cx="3352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44534EF5-85A1-57AF-E2E9-CE698B493DE0}"/>
              </a:ext>
            </a:extLst>
          </p:cNvPr>
          <p:cNvSpPr/>
          <p:nvPr/>
        </p:nvSpPr>
        <p:spPr bwMode="auto">
          <a:xfrm>
            <a:off x="8763000" y="2743200"/>
            <a:ext cx="152400" cy="83740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FFF3E5-95D3-7A2F-D4DF-AA3C98B2BA9B}"/>
              </a:ext>
            </a:extLst>
          </p:cNvPr>
          <p:cNvSpPr/>
          <p:nvPr/>
        </p:nvSpPr>
        <p:spPr bwMode="auto">
          <a:xfrm>
            <a:off x="89154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2E4952-A751-C9AC-AEC6-553CC78C1F51}"/>
              </a:ext>
            </a:extLst>
          </p:cNvPr>
          <p:cNvSpPr/>
          <p:nvPr/>
        </p:nvSpPr>
        <p:spPr bwMode="auto">
          <a:xfrm>
            <a:off x="90678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B5CBF5-D1A6-D303-4836-667BB3A44D1E}"/>
              </a:ext>
            </a:extLst>
          </p:cNvPr>
          <p:cNvSpPr/>
          <p:nvPr/>
        </p:nvSpPr>
        <p:spPr bwMode="auto">
          <a:xfrm>
            <a:off x="9220200" y="2743200"/>
            <a:ext cx="152400" cy="83740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D6E6CCC-C073-13D5-9E72-304BE3587CDC}"/>
              </a:ext>
            </a:extLst>
          </p:cNvPr>
          <p:cNvSpPr/>
          <p:nvPr/>
        </p:nvSpPr>
        <p:spPr bwMode="auto">
          <a:xfrm>
            <a:off x="93726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049D12-D964-9604-961B-2BB24273D1B1}"/>
              </a:ext>
            </a:extLst>
          </p:cNvPr>
          <p:cNvSpPr/>
          <p:nvPr/>
        </p:nvSpPr>
        <p:spPr bwMode="auto">
          <a:xfrm>
            <a:off x="95250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0F47BF1-B275-AE99-6D9A-81A390CD1086}"/>
              </a:ext>
            </a:extLst>
          </p:cNvPr>
          <p:cNvSpPr/>
          <p:nvPr/>
        </p:nvSpPr>
        <p:spPr bwMode="auto">
          <a:xfrm>
            <a:off x="96774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A323EEA-1504-4C60-5154-8A83755FC379}"/>
              </a:ext>
            </a:extLst>
          </p:cNvPr>
          <p:cNvSpPr/>
          <p:nvPr/>
        </p:nvSpPr>
        <p:spPr bwMode="auto">
          <a:xfrm>
            <a:off x="98298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F6A9728-2B88-8B6F-B4C2-12C93809957B}"/>
              </a:ext>
            </a:extLst>
          </p:cNvPr>
          <p:cNvSpPr/>
          <p:nvPr/>
        </p:nvSpPr>
        <p:spPr bwMode="auto">
          <a:xfrm>
            <a:off x="99822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EE52740-F4B6-05BA-8261-98A5F0303E06}"/>
              </a:ext>
            </a:extLst>
          </p:cNvPr>
          <p:cNvSpPr/>
          <p:nvPr/>
        </p:nvSpPr>
        <p:spPr bwMode="auto">
          <a:xfrm>
            <a:off x="101346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B808C28-61E3-B891-F180-60B6AF7114AD}"/>
              </a:ext>
            </a:extLst>
          </p:cNvPr>
          <p:cNvSpPr/>
          <p:nvPr/>
        </p:nvSpPr>
        <p:spPr bwMode="auto">
          <a:xfrm>
            <a:off x="102870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4E11440-F718-3224-19F4-7D0A228900AF}"/>
              </a:ext>
            </a:extLst>
          </p:cNvPr>
          <p:cNvSpPr/>
          <p:nvPr/>
        </p:nvSpPr>
        <p:spPr bwMode="auto">
          <a:xfrm>
            <a:off x="104394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F040AF4-4ED3-D447-2342-8835865A4EA6}"/>
              </a:ext>
            </a:extLst>
          </p:cNvPr>
          <p:cNvSpPr/>
          <p:nvPr/>
        </p:nvSpPr>
        <p:spPr bwMode="auto">
          <a:xfrm>
            <a:off x="105918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5348969-111B-CEEE-8554-EEBBB5789491}"/>
              </a:ext>
            </a:extLst>
          </p:cNvPr>
          <p:cNvSpPr/>
          <p:nvPr/>
        </p:nvSpPr>
        <p:spPr bwMode="auto">
          <a:xfrm>
            <a:off x="107442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B321C92-EA7D-52DA-A395-A06F1BB6E911}"/>
              </a:ext>
            </a:extLst>
          </p:cNvPr>
          <p:cNvSpPr/>
          <p:nvPr/>
        </p:nvSpPr>
        <p:spPr bwMode="auto">
          <a:xfrm>
            <a:off x="108966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4E8F212-5F28-32F2-6103-4D96C9ADE5C6}"/>
              </a:ext>
            </a:extLst>
          </p:cNvPr>
          <p:cNvSpPr/>
          <p:nvPr/>
        </p:nvSpPr>
        <p:spPr bwMode="auto">
          <a:xfrm>
            <a:off x="110490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DE70600-0A22-1736-09A5-BAF40A7DE268}"/>
              </a:ext>
            </a:extLst>
          </p:cNvPr>
          <p:cNvSpPr/>
          <p:nvPr/>
        </p:nvSpPr>
        <p:spPr bwMode="auto">
          <a:xfrm>
            <a:off x="112014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A1E7245-C833-74DB-237A-310B90642148}"/>
              </a:ext>
            </a:extLst>
          </p:cNvPr>
          <p:cNvSpPr/>
          <p:nvPr/>
        </p:nvSpPr>
        <p:spPr bwMode="auto">
          <a:xfrm>
            <a:off x="113538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Left Brace 26">
            <a:extLst>
              <a:ext uri="{FF2B5EF4-FFF2-40B4-BE49-F238E27FC236}">
                <a16:creationId xmlns:a16="http://schemas.microsoft.com/office/drawing/2014/main" id="{245D2D22-1346-0939-CC88-CB745F867A05}"/>
              </a:ext>
            </a:extLst>
          </p:cNvPr>
          <p:cNvSpPr/>
          <p:nvPr/>
        </p:nvSpPr>
        <p:spPr bwMode="auto">
          <a:xfrm rot="16200000">
            <a:off x="9906000" y="2833760"/>
            <a:ext cx="457200" cy="27432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7FDDA98-9698-047B-C698-9011CFF76561}"/>
              </a:ext>
            </a:extLst>
          </p:cNvPr>
          <p:cNvSpPr txBox="1"/>
          <p:nvPr/>
        </p:nvSpPr>
        <p:spPr>
          <a:xfrm>
            <a:off x="9677400" y="4449999"/>
            <a:ext cx="918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rgbClr val="464D59"/>
                </a:solidFill>
              </a:rPr>
              <a:t>epoch</a:t>
            </a:r>
          </a:p>
        </p:txBody>
      </p:sp>
      <p:sp>
        <p:nvSpPr>
          <p:cNvPr id="29" name="Left Brace 28">
            <a:extLst>
              <a:ext uri="{FF2B5EF4-FFF2-40B4-BE49-F238E27FC236}">
                <a16:creationId xmlns:a16="http://schemas.microsoft.com/office/drawing/2014/main" id="{0654663F-6B39-F57A-14FB-52F3E62D6700}"/>
              </a:ext>
            </a:extLst>
          </p:cNvPr>
          <p:cNvSpPr/>
          <p:nvPr/>
        </p:nvSpPr>
        <p:spPr bwMode="auto">
          <a:xfrm rot="16200000">
            <a:off x="8999573" y="3419441"/>
            <a:ext cx="136453" cy="6096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94FC351-0388-3B14-F4BC-EA6553D4D3E0}"/>
              </a:ext>
            </a:extLst>
          </p:cNvPr>
          <p:cNvSpPr txBox="1"/>
          <p:nvPr/>
        </p:nvSpPr>
        <p:spPr>
          <a:xfrm>
            <a:off x="7941486" y="3669983"/>
            <a:ext cx="2345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464D59"/>
                </a:solidFill>
              </a:rPr>
              <a:t>S</a:t>
            </a:r>
            <a:r>
              <a:rPr lang="en-ES" dirty="0">
                <a:solidFill>
                  <a:srgbClr val="464D59"/>
                </a:solidFill>
              </a:rPr>
              <a:t>imultaneous use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6AA351D-1FEC-34E2-EE5E-58D91B7D329E}"/>
              </a:ext>
            </a:extLst>
          </p:cNvPr>
          <p:cNvSpPr txBox="1"/>
          <p:nvPr/>
        </p:nvSpPr>
        <p:spPr>
          <a:xfrm>
            <a:off x="7894223" y="2068720"/>
            <a:ext cx="104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rgbClr val="464D59"/>
                </a:solidFill>
              </a:rPr>
              <a:t>MACp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74CDB5A-62A6-F1B2-8CA1-0A01C57EB9A8}"/>
              </a:ext>
            </a:extLst>
          </p:cNvPr>
          <p:cNvSpPr txBox="1"/>
          <p:nvPr/>
        </p:nvSpPr>
        <p:spPr>
          <a:xfrm>
            <a:off x="10058400" y="1875400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rgbClr val="464D59"/>
                </a:solidFill>
              </a:rPr>
              <a:t>MACc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5514FE9-42C5-6245-43F2-1EDCACF51D79}"/>
              </a:ext>
            </a:extLst>
          </p:cNvPr>
          <p:cNvCxnSpPr>
            <a:stCxn id="31" idx="2"/>
          </p:cNvCxnSpPr>
          <p:nvPr/>
        </p:nvCxnSpPr>
        <p:spPr bwMode="auto">
          <a:xfrm>
            <a:off x="8414558" y="2530385"/>
            <a:ext cx="285306" cy="21281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F0A8009-C85D-D726-DA61-22DE529E1CFB}"/>
              </a:ext>
            </a:extLst>
          </p:cNvPr>
          <p:cNvCxnSpPr>
            <a:endCxn id="20" idx="0"/>
          </p:cNvCxnSpPr>
          <p:nvPr/>
        </p:nvCxnSpPr>
        <p:spPr bwMode="auto">
          <a:xfrm flipH="1">
            <a:off x="10515600" y="2440888"/>
            <a:ext cx="76200" cy="3023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714628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3E85F-D9B9-7958-EA2A-566C50ABD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458786"/>
          </a:xfrm>
        </p:spPr>
        <p:txBody>
          <a:bodyPr/>
          <a:lstStyle/>
          <a:p>
            <a:r>
              <a:rPr lang="en-ES" dirty="0"/>
              <a:t>Considering stages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52B86-09A5-663B-2D01-74F01905A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1374776"/>
            <a:ext cx="10361084" cy="5281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(Preparation phase) p x TBTT (any way of indicating time) before the Epoch transition. </a:t>
            </a:r>
          </a:p>
          <a:p>
            <a:pPr marL="0" indent="0"/>
            <a:r>
              <a:rPr lang="en-US" sz="1800" dirty="0"/>
              <a:t>	Receive new </a:t>
            </a:r>
            <a:r>
              <a:rPr lang="en-US" sz="1800" dirty="0" err="1"/>
              <a:t>MACc</a:t>
            </a:r>
            <a:r>
              <a:rPr lang="en-US" sz="1800" dirty="0"/>
              <a:t> (MACc2) from higher layers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Station shall keep transmitting and receiving MPDUs addressed with </a:t>
            </a:r>
            <a:r>
              <a:rPr lang="en-US" sz="1400" dirty="0" err="1"/>
              <a:t>MACc.</a:t>
            </a:r>
            <a:endParaRPr lang="en-US" sz="1400" strike="sngStrik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Station shall get ready to transmit MPDUs addressed with MACc2.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Station shall get ready to receive MPDUs addressed with MACc2.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(Transition phase) At epoch transition: duration ~ until all frames addressed with </a:t>
            </a:r>
            <a:r>
              <a:rPr lang="en-US" sz="1800" dirty="0" err="1"/>
              <a:t>MACp</a:t>
            </a:r>
            <a:r>
              <a:rPr lang="en-US" sz="1800" dirty="0"/>
              <a:t> are sent (or until some timeout)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err="1"/>
              <a:t>MACp</a:t>
            </a:r>
            <a:r>
              <a:rPr lang="en-US" sz="1400" dirty="0"/>
              <a:t>=</a:t>
            </a:r>
            <a:r>
              <a:rPr lang="en-US" sz="1400" dirty="0" err="1"/>
              <a:t>MACc</a:t>
            </a:r>
            <a:r>
              <a:rPr lang="en-US" sz="1400" dirty="0"/>
              <a:t>, </a:t>
            </a:r>
            <a:r>
              <a:rPr lang="en-US" sz="1400" dirty="0" err="1"/>
              <a:t>MACc</a:t>
            </a:r>
            <a:r>
              <a:rPr lang="en-US" sz="1400" dirty="0"/>
              <a:t>=MACc2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Retransmission of old MPDU uses param from old epoch.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A-MPDU Aggregation, Block ACK keeps using the corresponding set of parameters, TXOP contains either only old MPDUs or only new MPDUs.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Station may send buffered MPDUs already addressed with </a:t>
            </a:r>
            <a:r>
              <a:rPr lang="en-US" sz="1400" dirty="0" err="1"/>
              <a:t>MACp</a:t>
            </a:r>
            <a:r>
              <a:rPr lang="en-US" sz="1400" dirty="0"/>
              <a:t> address.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Station shall send any packets arriving at MAC-SAP after the transition time using </a:t>
            </a:r>
            <a:r>
              <a:rPr lang="en-US" sz="1400" dirty="0" err="1"/>
              <a:t>MACc</a:t>
            </a:r>
            <a:r>
              <a:rPr lang="en-US" sz="1400" dirty="0"/>
              <a:t> address.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Station may receive MPDUs addresses with </a:t>
            </a:r>
            <a:r>
              <a:rPr lang="en-US" sz="1400" dirty="0" err="1"/>
              <a:t>MACc</a:t>
            </a:r>
            <a:r>
              <a:rPr lang="en-US" sz="1400" dirty="0"/>
              <a:t> or </a:t>
            </a:r>
            <a:r>
              <a:rPr lang="en-US" sz="1400" dirty="0" err="1"/>
              <a:t>MACp</a:t>
            </a:r>
            <a:r>
              <a:rPr lang="en-US" sz="1400" dirty="0"/>
              <a:t> address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After all frames using </a:t>
            </a:r>
            <a:r>
              <a:rPr lang="en-US" sz="1800" dirty="0" err="1"/>
              <a:t>MACp</a:t>
            </a:r>
            <a:r>
              <a:rPr lang="en-US" sz="1800" dirty="0"/>
              <a:t> are sent (or until some timeout)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Station shall send MPDUs addressed only with </a:t>
            </a:r>
            <a:r>
              <a:rPr lang="en-US" sz="1400" dirty="0" err="1"/>
              <a:t>MACc</a:t>
            </a:r>
            <a:r>
              <a:rPr lang="en-US" sz="1400" dirty="0"/>
              <a:t> address.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Station is not expected to process any MPDUs addressed with </a:t>
            </a:r>
            <a:r>
              <a:rPr lang="en-US" sz="1400" dirty="0" err="1"/>
              <a:t>MACp</a:t>
            </a:r>
            <a:r>
              <a:rPr lang="en-US" sz="1400" dirty="0"/>
              <a:t>.</a:t>
            </a:r>
          </a:p>
          <a:p>
            <a:endParaRPr lang="en-E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D10E8F-3835-C6DE-8B31-4BCFE25CBA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407908-4DA5-7D8A-CF8B-28018910238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6CE4BD-4352-1612-5AEB-08D3D59294A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692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D9775-5593-6370-1048-6217B6ABB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978A0-0D1C-0CC5-CE2F-8226140C0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ES" dirty="0"/>
              <a:t>This approach is perfectly compatible with RCM and CFTC (soft change)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Requirements in terms of memory and queues bounded, including A1 filtering</a:t>
            </a:r>
            <a:endParaRPr lang="en-E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May need to define a timeout timer (e.g., 2s) to limit the transition phase e.g., a timer configurable by the AP (note the transition phase requires the receiver to monitor 2 sets of MAC addresses with two sets of parameters hence adding more processing/memory load to the receiver)</a:t>
            </a:r>
            <a:endParaRPr lang="en-ES" dirty="0"/>
          </a:p>
          <a:p>
            <a:pPr marL="0" indent="0"/>
            <a:endParaRPr lang="en-E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7DE601-7E6C-C548-D569-04E8BFF235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F19D0-C521-6F3B-4E61-FEB9D82E9A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D304D9-F971-DD34-5907-9172D48AE46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2737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A2B70-5C01-266A-9AFB-1A4B2FCE5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Strawpoll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553A4-6CF3-298E-C020-9F761DFD9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ES" dirty="0"/>
              <a:t>Do you agree on working on a solution considering a sliding window of 2 MAC Addresses for Rx and Tx?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9C2F86-6E90-EBA3-4536-03FBFB25BB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40D2E-1CBA-5509-856E-FAA1ACCD7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EC0808-A364-54EC-18FF-7C2177E991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9948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1-0641-00-00bi-proposed-issues" id="{0F765D26-388A-C245-AA80-CDF3E57C5ACC}" vid="{D3DDFE51-EB1F-0247-8E73-E9C9C365420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2534</TotalTime>
  <Words>575</Words>
  <Application>Microsoft Macintosh PowerPoint</Application>
  <PresentationFormat>Widescreen</PresentationFormat>
  <Paragraphs>77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Office Theme</vt:lpstr>
      <vt:lpstr>TGbi – Proposal for sliding window MAC address rotation</vt:lpstr>
      <vt:lpstr>Proposal</vt:lpstr>
      <vt:lpstr>Considering stages</vt:lpstr>
      <vt:lpstr>Summary</vt:lpstr>
      <vt:lpstr>Strawpoll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Issues</dc:title>
  <dc:creator>Stephen McCan</dc:creator>
  <cp:keywords>11-21-641r0</cp:keywords>
  <cp:lastModifiedBy>Antonio de la Oliva</cp:lastModifiedBy>
  <cp:revision>872</cp:revision>
  <cp:lastPrinted>1601-01-01T00:00:00Z</cp:lastPrinted>
  <dcterms:created xsi:type="dcterms:W3CDTF">2018-05-10T16:45:22Z</dcterms:created>
  <dcterms:modified xsi:type="dcterms:W3CDTF">2023-07-12T12:35:50Z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AdHocReviewCycleID">
    <vt:i4>-1439733424</vt:i4>
  </property>
  <property fmtid="{D5CDD505-2E9C-101B-9397-08002B2CF9AE}" pid="9" name="_NewReviewCycle">
    <vt:lpwstr/>
  </property>
  <property fmtid="{D5CDD505-2E9C-101B-9397-08002B2CF9AE}" pid="10" name="_EmailSubject">
    <vt:lpwstr>Presentation bi</vt:lpwstr>
  </property>
  <property fmtid="{D5CDD505-2E9C-101B-9397-08002B2CF9AE}" pid="11" name="_AuthorEmail">
    <vt:lpwstr>dho@qti.qualcomm.com</vt:lpwstr>
  </property>
  <property fmtid="{D5CDD505-2E9C-101B-9397-08002B2CF9AE}" pid="12" name="_AuthorEmailDisplayName">
    <vt:lpwstr>Duncan Ho</vt:lpwstr>
  </property>
</Properties>
</file>