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5" r:id="rId4"/>
    <p:sldId id="266" r:id="rId5"/>
    <p:sldId id="278" r:id="rId6"/>
    <p:sldId id="267" r:id="rId7"/>
    <p:sldId id="272" r:id="rId8"/>
    <p:sldId id="268" r:id="rId9"/>
    <p:sldId id="280" r:id="rId10"/>
    <p:sldId id="270" r:id="rId11"/>
    <p:sldId id="271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  <p188:author id="{396AEEE6-623A-3D05-685E-851438B14508}" name="김용호" initials="김" userId="S::ronnykim@office.ut.ac.kr::a97274c0-04a6-4462-84d2-77f6f8cdc3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84" autoAdjust="0"/>
    <p:restoredTop sz="95698" autoAdjust="0"/>
  </p:normalViewPr>
  <p:slideViewPr>
    <p:cSldViewPr>
      <p:cViewPr varScale="1">
        <p:scale>
          <a:sx n="145" d="100"/>
          <a:sy n="145" d="100"/>
        </p:scale>
        <p:origin x="1848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79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32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15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03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19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72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802.11-23/1242r1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393-00-0uhr-latency-reduction-scheme-for-uhr.ppt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018-01-0uhr-low-latency-support-in-uhr.pptx" TargetMode="External"/><Relationship Id="rId5" Type="http://schemas.openxmlformats.org/officeDocument/2006/relationships/hyperlink" Target="https://mentor.ieee.org/802.11/dcn/23/11-23-0092-00-0uhr-preemption.pptx" TargetMode="External"/><Relationship Id="rId4" Type="http://schemas.openxmlformats.org/officeDocument/2006/relationships/hyperlink" Target="https://mentor.ieee.org/802.11/dcn/22/11-22-1880-01-0uhr-latency-and-reliability-enhancements-for-uhr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Considerations</a:t>
            </a:r>
            <a:r>
              <a:rPr lang="ko-KR" altLang="en-US" dirty="0"/>
              <a:t> </a:t>
            </a:r>
            <a:r>
              <a:rPr lang="en-US" altLang="ko-KR" dirty="0"/>
              <a:t>on</a:t>
            </a:r>
            <a:r>
              <a:rPr lang="ko-KR" altLang="en-US" dirty="0"/>
              <a:t> </a:t>
            </a:r>
            <a:r>
              <a:rPr kumimoji="1" lang="en-US" altLang="ko-KR" dirty="0"/>
              <a:t>Inter-PPDU based</a:t>
            </a:r>
            <a:br>
              <a:rPr kumimoji="1" lang="en-US" altLang="ko-KR" dirty="0"/>
            </a:br>
            <a:r>
              <a:rPr lang="en-GB" dirty="0" err="1"/>
              <a:t>Preemption</a:t>
            </a:r>
            <a:r>
              <a:rPr lang="en-GB" dirty="0"/>
              <a:t> Scheme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2023-08-12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588355"/>
              </p:ext>
            </p:extLst>
          </p:nvPr>
        </p:nvGraphicFramePr>
        <p:xfrm>
          <a:off x="506413" y="2617788"/>
          <a:ext cx="8085137" cy="258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문서" r:id="rId3" imgW="8255000" imgH="2641600" progId="Word.Document.8">
                  <p:embed/>
                </p:oleObj>
              </mc:Choice>
              <mc:Fallback>
                <p:oleObj name="문서" r:id="rId3" imgW="8255000" imgH="2641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617788"/>
                        <a:ext cx="8085137" cy="2586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42F9B4-6F83-8BA5-767B-FC089DA54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3-2. Resource Control for preemption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0209FE-EE68-4716-4673-A74F858B2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1735831"/>
          </a:xfrm>
        </p:spPr>
        <p:txBody>
          <a:bodyPr/>
          <a:lstStyle/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ko-KR" sz="2000" dirty="0">
                <a:latin typeface="Times New Roman"/>
                <a:ea typeface="MS Gothic"/>
              </a:rPr>
              <a:t>A STA may greedily utilize another STA’s TXOP with preemption 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ko-KR" sz="2000" dirty="0">
                <a:latin typeface="Times New Roman"/>
                <a:ea typeface="MS Gothic"/>
              </a:rPr>
              <a:t>To address this issue, a control method is required to prevent abusing.</a:t>
            </a:r>
          </a:p>
          <a:p>
            <a:pPr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1" lang="en-US" altLang="ko-KR" sz="1600" dirty="0">
                <a:latin typeface="Times New Roman"/>
                <a:ea typeface="MS Gothic"/>
              </a:rPr>
              <a:t>For instance, the resource for the preemption operation could be restricted by the TXOP holder.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A540AAE-6ABB-7F7B-C97F-889B81549B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369FD4-8AAB-A531-188F-2644399582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5019AF35-8067-6E7D-1C3D-FF6D0992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62E6A5B1-CCC8-3A16-9049-F0D9F4CF2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101" y="3078588"/>
            <a:ext cx="6227898" cy="337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539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42F9B4-6F83-8BA5-767B-FC089DA54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0209FE-EE68-4716-4673-A74F858B2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In this contribution, some considerations on inter-PPDU based preemption scheme were discussed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1. Coordinating</a:t>
            </a:r>
            <a:r>
              <a:rPr kumimoji="1" lang="ko-KR" altLang="en-US" sz="1600" dirty="0"/>
              <a:t> </a:t>
            </a:r>
            <a:r>
              <a:rPr kumimoji="1" lang="en-US" altLang="ko-KR" sz="1600" dirty="0"/>
              <a:t>preemption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2. Response frame transmission in preemption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3. Channel access and resource management in preemption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Current preemption operation is lack of some details: preemption coordination, ACK transmission timing, and channel access in XIFS </a:t>
            </a:r>
          </a:p>
          <a:p>
            <a:pPr marL="457200" lvl="1" indent="0"/>
            <a:endParaRPr kumimoji="1"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UHR SG should address the ambiguity of the inter-PPDU based preemption scheme identified in this contribution and make some solutions if the preemption is adopted to UHR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A540AAE-6ABB-7F7B-C97F-889B81549B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369FD4-8AAB-A531-188F-2644399582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5019AF35-8067-6E7D-1C3D-FF6D0992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4076331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800" dirty="0"/>
              <a:t>[1] 11-22/1393r0: Latency Reduction Scheme for UHR, </a:t>
            </a:r>
            <a:r>
              <a:rPr lang="en-US" sz="1800" dirty="0">
                <a:hlinkClick r:id="rId3"/>
              </a:rPr>
              <a:t>https://mentor.ieee.org/802.11/dcn/22/11-22-1393-00-0uhr-latency-reduction-scheme-for-uhr.pptx</a:t>
            </a:r>
            <a:endParaRPr lang="en-US" sz="1800" dirty="0"/>
          </a:p>
          <a:p>
            <a:r>
              <a:rPr lang="en-US" sz="1800" dirty="0"/>
              <a:t>[2] 11-22/1880r1: Latency and Reliability enhancements for UHR, </a:t>
            </a:r>
            <a:r>
              <a:rPr lang="en-US" sz="1800" dirty="0">
                <a:hlinkClick r:id="rId4"/>
              </a:rPr>
              <a:t>https://mentor.ieee.org/802.11/dcn/22/11-22-1880-01-0uhr-latency-and-reliability-enhancements-for-uhr.pptx</a:t>
            </a:r>
            <a:endParaRPr lang="en-US" sz="1800" dirty="0"/>
          </a:p>
          <a:p>
            <a:r>
              <a:rPr lang="en-US" sz="1800" dirty="0"/>
              <a:t>[3] 11-23/0092r0: Preemption, </a:t>
            </a:r>
            <a:r>
              <a:rPr lang="en-US" sz="1800" dirty="0">
                <a:hlinkClick r:id="rId5"/>
              </a:rPr>
              <a:t>https://mentor.ieee.org/802.11/dcn/23/11-23-0092-00-0uhr-preemption.pptx</a:t>
            </a:r>
            <a:endParaRPr lang="en-US" sz="1800" dirty="0"/>
          </a:p>
          <a:p>
            <a:r>
              <a:rPr lang="en-US" sz="1800" dirty="0"/>
              <a:t>[4] 11-23/0018r1: Low Latency Support in UHR, </a:t>
            </a:r>
            <a:r>
              <a:rPr lang="en-US" sz="1800" dirty="0">
                <a:hlinkClick r:id="rId6"/>
              </a:rPr>
              <a:t>https://mentor.ieee.org/802.11/dcn/23/11-23-0018-01-0uhr-low-latency-support-in-uhr.pptx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UHR SG, there were some discussions on pre-emption schemes[1]-[4].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However, some issues, such as channel access scheme, fairness control and ACK mechanism in </a:t>
            </a:r>
            <a:r>
              <a:rPr lang="en-GB" dirty="0" err="1"/>
              <a:t>preemption</a:t>
            </a:r>
            <a:r>
              <a:rPr lang="en-GB" dirty="0"/>
              <a:t> operation are not fully discussed.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considerations on </a:t>
            </a:r>
            <a:r>
              <a:rPr lang="en-GB" dirty="0" err="1"/>
              <a:t>preemption</a:t>
            </a:r>
            <a:r>
              <a:rPr lang="en-GB" dirty="0"/>
              <a:t> scheme for UHR will be discussed.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716DF4-6678-FFF3-D609-2F55A5782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Background:</a:t>
            </a:r>
            <a:br>
              <a:rPr kumimoji="1" lang="en-US" altLang="ko-KR" dirty="0"/>
            </a:br>
            <a:r>
              <a:rPr kumimoji="1" lang="en-US" altLang="ko-KR" dirty="0"/>
              <a:t>Inter-PPDU based </a:t>
            </a:r>
            <a:r>
              <a:rPr lang="en-GB" altLang="ko-KR" dirty="0" err="1"/>
              <a:t>Preemption</a:t>
            </a:r>
            <a:r>
              <a:rPr lang="en-GB" altLang="ko-KR" dirty="0"/>
              <a:t> Scheme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AF4312-E6D6-B209-052B-8A859C4FD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98884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In [3]-[4], inter-PPDU</a:t>
            </a:r>
            <a:r>
              <a:rPr kumimoji="1" lang="ko-KR" altLang="en-US" dirty="0"/>
              <a:t> </a:t>
            </a:r>
            <a:r>
              <a:rPr kumimoji="1" lang="en-US" altLang="ko-KR" dirty="0"/>
              <a:t>based</a:t>
            </a:r>
            <a:r>
              <a:rPr kumimoji="1" lang="ko-KR" altLang="en-US" dirty="0"/>
              <a:t> </a:t>
            </a:r>
            <a:r>
              <a:rPr kumimoji="1" lang="en-US" altLang="ko-KR" dirty="0"/>
              <a:t>preemption scheme was proposed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With the proposed scheme, low latency traffics of other STAs or AP can be transmitted within the TXOP.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1E838F8-2266-D683-36E8-90FDF8D20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4E83F3-3781-2962-6C52-7032EF3470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AFB1C28C-22A2-F8C3-6C50-F74C7BA9EF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  <p:pic>
        <p:nvPicPr>
          <p:cNvPr id="15" name="Picture 15">
            <a:extLst>
              <a:ext uri="{FF2B5EF4-FFF2-40B4-BE49-F238E27FC236}">
                <a16:creationId xmlns:a16="http://schemas.microsoft.com/office/drawing/2014/main" id="{B984738D-27BA-2E60-5505-EB74C4C765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693051"/>
            <a:ext cx="5883791" cy="2880321"/>
          </a:xfrm>
          <a:prstGeom prst="rect">
            <a:avLst/>
          </a:prstGeom>
        </p:spPr>
      </p:pic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47B4E2C-1899-5832-13A9-318057E0D30D}"/>
              </a:ext>
            </a:extLst>
          </p:cNvPr>
          <p:cNvSpPr txBox="1">
            <a:spLocks/>
          </p:cNvSpPr>
          <p:nvPr/>
        </p:nvSpPr>
        <p:spPr bwMode="auto">
          <a:xfrm>
            <a:off x="7302961" y="4509120"/>
            <a:ext cx="1733535" cy="290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kumimoji="1" lang="en-US" altLang="ko-KR" sz="1800" b="0" kern="0" dirty="0"/>
              <a:t>[3]: 23/0092r0</a:t>
            </a:r>
          </a:p>
        </p:txBody>
      </p:sp>
    </p:spTree>
    <p:extLst>
      <p:ext uri="{BB962C8B-B14F-4D97-AF65-F5344CB8AC3E}">
        <p14:creationId xmlns:p14="http://schemas.microsoft.com/office/powerpoint/2010/main" val="3408831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716DF4-6678-FFF3-D609-2F55A5782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Issues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AF4312-E6D6-B209-052B-8A859C4FD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In order to support the proposed inter-PPDU based preemption scheme, the followings should be considered: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b="1" dirty="0"/>
              <a:t>1. How to coordinate preemption?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dirty="0"/>
              <a:t>STAs need to be coordinated for the timing to perform preemption.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b="1" dirty="0"/>
              <a:t>2. When TXOP responder should transmit ACK?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dirty="0"/>
              <a:t>It’s not clear when TXOP responder should transmit ACK during inter-PPDU based preemption procedure.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b="1" dirty="0"/>
              <a:t>3. How to access channel in XIFS?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dirty="0"/>
              <a:t>A channel access scheme for preemption performing STA is not defined.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dirty="0"/>
              <a:t>Fairness between preemption performing STA and preemption allowing STA(AP) should be considered 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1E838F8-2266-D683-36E8-90FDF8D20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4E83F3-3781-2962-6C52-7032EF3470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AFB1C28C-22A2-F8C3-6C50-F74C7BA9EF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3162657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716DF4-6678-FFF3-D609-2F55A5782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Issues (Cont’d)</a:t>
            </a:r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1E838F8-2266-D683-36E8-90FDF8D20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4E83F3-3781-2962-6C52-7032EF3470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AFB1C28C-22A2-F8C3-6C50-F74C7BA9EF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4E3C3A5-AEE6-A3C7-E194-6F00170D89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467" y="1783831"/>
            <a:ext cx="8063871" cy="456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291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42F9B4-6F83-8BA5-767B-FC089DA54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1. Preemption coordination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0209FE-EE68-4716-4673-A74F858B2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180783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A STA which intends to transmit using preemption scheme may not know whether it can transmit or not during IFSs.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This lack of knowledge of transmission timing may lead to collision in a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AP: TXOP Holder / STA 1: TXOP responder / STA 2: Preemption performing STA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369FD4-8AAB-A531-188F-2644399582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5019AF35-8067-6E7D-1C3D-FF6D0992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B30908BA-862A-D1E0-B5AC-C7EF0C11E0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3068960"/>
            <a:ext cx="7056784" cy="323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132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42F9B4-6F83-8BA5-767B-FC089DA54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1. Preemption coordination (Cont’d)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0209FE-EE68-4716-4673-A74F858B2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91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A preemption indication should be defined to perform preemption in UHR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The TXOP holder can indicate the timing for preemption.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Preemption performing STAs can transmit frame(s) based on the indication.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A preemption indication may further provide more ‘hints’ for channel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For example, TXOP holder can indicate the following parameters: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Preemption indication can indicate the final PPDU for the TXOP responder.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kumimoji="1" lang="en-US" altLang="ko-KR" sz="1200" dirty="0"/>
              <a:t>The TXOP responder can transmit ACK after SIFS or XIFS of the final PPDU when it received the indication.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Channel access parameters for preemption performing STAs can be transmitted in each PPDU(s).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kumimoji="1" lang="en-US" altLang="ko-KR" sz="1200" dirty="0"/>
              <a:t>Preemption performing STAs can contend for the medium within XIFS using the parameters.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A540AAE-6ABB-7F7B-C97F-889B81549B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369FD4-8AAB-A531-188F-2644399582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5019AF35-8067-6E7D-1C3D-FF6D0992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2300369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42F9B4-6F83-8BA5-767B-FC089DA54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2. Ack in preemption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0209FE-EE68-4716-4673-A74F858B2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262313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The TXOP responder may not know when it should transmit ACK to the TXOP holder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The TXOP holder can indicate ‘ACK indication’ which includes information about whether the TXOP responder should transmit 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The TXOP responder can transmit response frame when it received ‘ack indication’ from the TXOP holder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A540AAE-6ABB-7F7B-C97F-889B81549B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369FD4-8AAB-A531-188F-2644399582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5019AF35-8067-6E7D-1C3D-FF6D0992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BEAFDC39-0D40-BD88-E2B7-5442ED9E8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3204229"/>
            <a:ext cx="6264696" cy="332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346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42F9B4-6F83-8BA5-767B-FC089DA54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3-1. Multiple access in preemption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0209FE-EE68-4716-4673-A74F858B2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1663824"/>
          </a:xfrm>
        </p:spPr>
        <p:txBody>
          <a:bodyPr/>
          <a:lstStyle/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ko-KR" sz="2000" dirty="0">
                <a:latin typeface="Times New Roman"/>
                <a:ea typeface="MS Gothic"/>
              </a:rPr>
              <a:t>If two or more STAs attempt to transmit without channel access, collisions may occur.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ko-KR" sz="2000" dirty="0">
                <a:latin typeface="Times New Roman"/>
                <a:ea typeface="MS Gothic"/>
              </a:rPr>
              <a:t>Channel access operation for the preemption may be similar to the current EDCA or DCF operation</a:t>
            </a:r>
          </a:p>
          <a:p>
            <a:pPr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1" lang="en-US" altLang="ko-KR" sz="1600" dirty="0">
                <a:latin typeface="Times New Roman"/>
                <a:ea typeface="MS Gothic"/>
              </a:rPr>
              <a:t>UHR may adopt or develop another channel access operation for the preemption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1" lang="en-US" altLang="ko-KR" sz="2000" dirty="0">
              <a:latin typeface="Times New Roman"/>
              <a:ea typeface="MS Gothic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A540AAE-6ABB-7F7B-C97F-889B81549B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369FD4-8AAB-A531-188F-2644399582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5019AF35-8067-6E7D-1C3D-FF6D0992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August 2023</a:t>
            </a:r>
            <a:endParaRPr lang="en-GB" altLang="ko-Kore-KR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BC2FD728-B746-FEDA-1CEA-B663D85DE9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740" y="3141906"/>
            <a:ext cx="6415131" cy="334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030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1853</TotalTime>
  <Words>964</Words>
  <Application>Microsoft Macintosh PowerPoint</Application>
  <PresentationFormat>화면 슬라이드 쇼(4:3)</PresentationFormat>
  <Paragraphs>132</Paragraphs>
  <Slides>12</Slides>
  <Notes>9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테마</vt:lpstr>
      <vt:lpstr>문서</vt:lpstr>
      <vt:lpstr>Considerations on Inter-PPDU based Preemption Scheme</vt:lpstr>
      <vt:lpstr>Abstract</vt:lpstr>
      <vt:lpstr>Background: Inter-PPDU based Preemption Scheme</vt:lpstr>
      <vt:lpstr>Issues</vt:lpstr>
      <vt:lpstr>Issues (Cont’d)</vt:lpstr>
      <vt:lpstr>1. Preemption coordination</vt:lpstr>
      <vt:lpstr>1. Preemption coordination (Cont’d)</vt:lpstr>
      <vt:lpstr>2. Ack in preemption</vt:lpstr>
      <vt:lpstr>3-1. Multiple access in preemption</vt:lpstr>
      <vt:lpstr>3-2. Resource Control for preemption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주성 문</cp:lastModifiedBy>
  <cp:revision>106</cp:revision>
  <cp:lastPrinted>1601-01-01T00:00:00Z</cp:lastPrinted>
  <dcterms:created xsi:type="dcterms:W3CDTF">2023-07-02T14:02:18Z</dcterms:created>
  <dcterms:modified xsi:type="dcterms:W3CDTF">2023-08-12T06:01:29Z</dcterms:modified>
</cp:coreProperties>
</file>