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8" r:id="rId4"/>
    <p:sldId id="262" r:id="rId5"/>
    <p:sldId id="263" r:id="rId6"/>
    <p:sldId id="265" r:id="rId7"/>
    <p:sldId id="266" r:id="rId8"/>
    <p:sldId id="267" r:id="rId9"/>
    <p:sldId id="269" r:id="rId10"/>
    <p:sldId id="270" r:id="rId11"/>
    <p:sldId id="271" r:id="rId12"/>
    <p:sldId id="272"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56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802.11-23/1237r0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802.11-23/1237r0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7850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543538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832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98318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03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8709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170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6337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7097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802.11-23/1237r1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080-00-0000-comments-from-802-3-on-p802-11bn-par.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received on P802.11bn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9940181"/>
              </p:ext>
            </p:extLst>
          </p:nvPr>
        </p:nvGraphicFramePr>
        <p:xfrm>
          <a:off x="990600" y="2419350"/>
          <a:ext cx="10182225" cy="24669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0" name="Picture 3"/>
                      <p:cNvPicPr>
                        <a:picLocks noChangeAspect="1" noChangeArrowheads="1"/>
                      </p:cNvPicPr>
                      <p:nvPr/>
                    </p:nvPicPr>
                    <p:blipFill>
                      <a:blip r:embed="rId4"/>
                      <a:srcRect/>
                      <a:stretch>
                        <a:fillRect/>
                      </a:stretch>
                    </p:blipFill>
                    <p:spPr bwMode="auto">
                      <a:xfrm>
                        <a:off x="990600" y="2419350"/>
                        <a:ext cx="10182225"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(2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2.1 – It isn’t clear if the project is addressing hardware reliability or transmission reliability.  These are very different things and this should be significantly more clear.</a:t>
            </a:r>
          </a:p>
          <a:p>
            <a:endParaRPr lang="en-US" sz="1800" b="0" i="0" u="none" strike="noStrike" kern="1200" dirty="0">
              <a:solidFill>
                <a:schemeClr val="tx1"/>
              </a:solidFill>
              <a:effectLst/>
              <a:latin typeface="+mn-lt"/>
              <a:ea typeface="+mn-ea"/>
              <a:cs typeface="+mn-cs"/>
            </a:endParaRPr>
          </a:p>
          <a:p>
            <a:r>
              <a:rPr lang="en-US" sz="1800" b="0" dirty="0"/>
              <a:t>5.2,b – While the project scope may be technically accurate, it is very difficult to actually figure out what the goals of the project are.  Please consider this in any rewrite.</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736383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(1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800" b="0" i="0" u="none" strike="noStrike" kern="1200" dirty="0">
                <a:solidFill>
                  <a:schemeClr val="tx1"/>
                </a:solidFill>
                <a:effectLst/>
                <a:latin typeface="+mn-lt"/>
                <a:ea typeface="+mn-ea"/>
                <a:cs typeface="+mn-cs"/>
              </a:rPr>
            </a:br>
            <a:r>
              <a:rPr lang="en-US" sz="18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891023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(3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It isn’t clear what the box after the list bullets was supposed to be (see posted PDF).</a:t>
            </a:r>
          </a:p>
          <a:p>
            <a:r>
              <a:rPr lang="en-US" sz="1800" b="0" i="0" u="none" strike="noStrike" kern="1200" dirty="0">
                <a:solidFill>
                  <a:schemeClr val="tx1"/>
                </a:solidFill>
                <a:effectLst/>
                <a:latin typeface="+mn-lt"/>
                <a:ea typeface="+mn-ea"/>
                <a:cs typeface="+mn-cs"/>
              </a:rPr>
              <a:t>8.1, 2.1 explanation – This is the only hyphenated usage of ultra high, be consistent.  (It appears that “Ultra High” is chosen to agree with the previously used “Extremely High” (including capitalization within a sentence.)</a:t>
            </a:r>
          </a:p>
          <a:p>
            <a:r>
              <a:rPr lang="en-US" sz="1800" b="0" i="0" u="none" strike="noStrike" kern="1200" dirty="0">
                <a:solidFill>
                  <a:schemeClr val="tx1"/>
                </a:solidFill>
                <a:effectLst/>
                <a:latin typeface="+mn-lt"/>
                <a:ea typeface="+mn-ea"/>
                <a:cs typeface="+mn-cs"/>
              </a:rPr>
              <a:t>8.1, 5.5 explanation, 3</a:t>
            </a:r>
            <a:r>
              <a:rPr lang="en-US" sz="1800" b="0" i="0" u="none" strike="noStrike" kern="1200" baseline="30000" dirty="0">
                <a:solidFill>
                  <a:schemeClr val="tx1"/>
                </a:solidFill>
                <a:effectLst/>
                <a:latin typeface="+mn-lt"/>
                <a:ea typeface="+mn-ea"/>
                <a:cs typeface="+mn-cs"/>
              </a:rPr>
              <a:t>rd</a:t>
            </a:r>
            <a:r>
              <a:rPr lang="en-US" sz="1800" b="0" i="0" u="none" strike="noStrike" kern="1200" dirty="0">
                <a:solidFill>
                  <a:schemeClr val="tx1"/>
                </a:solidFill>
                <a:effectLst/>
                <a:latin typeface="+mn-lt"/>
                <a:ea typeface="+mn-ea"/>
                <a:cs typeface="+mn-cs"/>
              </a:rPr>
              <a:t> paragraph – Typo?  “(Basis Service Set)”.  </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249581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CSD (1 comment)</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 The answer is not responsive for this particular project.  The Broad Market Potential response addresses wireless LAN in general, not the broad market for Ultra High Reliability.</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22125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comments received from: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Paul Nikolich (2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James Gilb (13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802.15 (6 comments</a:t>
            </a:r>
            <a:r>
              <a:rPr lang="en-GB"/>
              <a:t>, preliminary)</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802.3 ( 7 comments, included for completeness, originally in 11-23-1080)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See </a:t>
            </a:r>
            <a:r>
              <a:rPr lang="en-GB" dirty="0">
                <a:hlinkClick r:id="rId3"/>
              </a:rPr>
              <a:t>11-23-1080</a:t>
            </a:r>
            <a:r>
              <a:rPr lang="en-GB" dirty="0"/>
              <a:t> for comments from 802.3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09624"/>
          </a:xfrm>
        </p:spPr>
        <p:txBody>
          <a:bodyPr/>
          <a:lstStyle/>
          <a:p>
            <a:r>
              <a:rPr lang="en-GB" dirty="0"/>
              <a:t>Nikolich: CSD (2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38200" y="1676400"/>
            <a:ext cx="10361084" cy="4799014"/>
          </a:xfrm>
        </p:spPr>
        <p:txBody>
          <a:bodyPr/>
          <a:lstStyle/>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 In 1.2.4.b I suggest replacing "The increased capabilities envisioned for the baseband and RF parts necessary to implement the proposed amendment are in line with the current progress in technology and not expected to impinge testability."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with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"The increased capabilities envisioned for the MAC, baseband signal processing and RF technologies necessary to implement the proposed amendment are in line with the current progress of those technologies as demonstrated by lab testing, modeling and simulations."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2) There appears to be a cut-and-paste error in the 1.2.5.a and 1.2.5b of the CSD (see below).  I suggest swapping the text under (a) and (b).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1.2.5.a) Known cost factors.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WLAN equipment is accepted as having balanced costs. The development of Wireless capabilities to enhance the throughput and improve latency of WLAN network deployments will not disrupt the established balance.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1.2.5.b) Balanced costs.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989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2.1 (3 of 13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2.1 "Ultra High" violates the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NesCom</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2.1 How is reliability defined?  No where do I find out what type of reliability is being sought.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 (5 of 13 comments)</a:t>
            </a:r>
          </a:p>
        </p:txBody>
      </p:sp>
      <p:sp>
        <p:nvSpPr>
          <p:cNvPr id="3" name="Content Placeholder 2"/>
          <p:cNvSpPr>
            <a:spLocks noGrp="1"/>
          </p:cNvSpPr>
          <p:nvPr>
            <p:ph idx="1"/>
          </p:nvPr>
        </p:nvSpPr>
        <p:spPr>
          <a:xfrm>
            <a:off x="685800" y="1600200"/>
            <a:ext cx="10361084" cy="4113213"/>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three items specified use "increasing", "improving" and "improving" with no numerical targets.  This would imply that any tiny change would justify adding the new feature.  Replace these with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numerical targets, e.g., 50% more throughput.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If you are going to compare to EHT MAC/PHY, there needs to be a documented measurement for the baseline, or at least some sort of agreed upon method.  This method needs to be referenced.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"tail of the latency distribution and jitter" "improved"? What is the definition of "tail".  At what value has the distribution fallen off enough for it to be the "tail"?  Are you decreasing the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integral of the tail?</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Efficient use of the medium does not uniquely define what is being sought.  Is it bits/Hz?  idle time?  Specify the type of efficiency that is being improved and the numerical target.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the power save "enhanced"?  What is the characteristic that is being measured with respect to power save?  In the need, battery life and lower energy bills are referenced, but the scope doesn't address either.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5.5 (2 of 13 comments)</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need for the project states "align with a symmetrical broadband speed of 10 Gb/s", but nothing in the scope says that this performance target will be met.  Is this a requirement for the amendment?  If so, add it to the scope.  If not, remove from Need.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Expand "P2P" on first use.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399463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8.1 (3 of 13 comments)</a:t>
            </a:r>
          </a:p>
        </p:txBody>
      </p:sp>
      <p:sp>
        <p:nvSpPr>
          <p:cNvPr id="3" name="Content Placeholder 2"/>
          <p:cNvSpPr>
            <a:spLocks noGrp="1"/>
          </p:cNvSpPr>
          <p:nvPr>
            <p:ph idx="1"/>
          </p:nvPr>
        </p:nvSpPr>
        <p:spPr>
          <a:xfrm>
            <a:off x="685800" y="1600200"/>
            <a:ext cx="10361084" cy="4113213"/>
          </a:xfrm>
        </p:spPr>
        <p:txBody>
          <a:bodyPr/>
          <a:lstStyle/>
          <a:p>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"For example, a user experiencing marginal connectivity at the edge of a network today might experience improved connectivity with the defined enhancements."  Will connectivity actually be improved with the changes?  If so, how is connectivity measured and by what measure will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it be improved?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"Conversely, an application (for example AR/VR) where the user experiences feedback lag under the current baseline might see reduced lag with the defined enhancements."  The word "Conversely" doesn't belong here.  Both can be true.  Also, "might see reduced lag" isn't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measureable</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At some point the lag isn't noticeable.  Is this a real problem and how will the proposed project address it?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"(Basis Service Set)" should just be ", BSS," (it is Basic, not Basis, anyway).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083499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PAR (4 comments)</a:t>
            </a:r>
          </a:p>
        </p:txBody>
      </p:sp>
      <p:sp>
        <p:nvSpPr>
          <p:cNvPr id="3" name="Content Placeholder 2"/>
          <p:cNvSpPr>
            <a:spLocks noGrp="1"/>
          </p:cNvSpPr>
          <p:nvPr>
            <p:ph idx="1"/>
          </p:nvPr>
        </p:nvSpPr>
        <p:spPr>
          <a:xfrm>
            <a:off x="685800" y="1600200"/>
            <a:ext cx="10361084" cy="4113213"/>
          </a:xfrm>
        </p:spPr>
        <p:txBody>
          <a:bodyPr/>
          <a:lstStyle/>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rPr>
              <a:t>1) PAR, 5.2.b – fix suspect characters in the bullet list</a:t>
            </a:r>
          </a:p>
          <a:p>
            <a:pPr marL="400050" lvl="1" indent="0">
              <a:buNone/>
            </a:pPr>
            <a:r>
              <a:rPr lang="en-GB" sz="1800" b="0" i="0" dirty="0">
                <a:solidFill>
                  <a:srgbClr val="000000"/>
                </a:solidFill>
                <a:effectLst/>
              </a:rPr>
              <a:t>2) PAR, 5.2b – The way 5.2b is written requires that all bullets must be achieved to complete the project – is that correct? </a:t>
            </a:r>
          </a:p>
          <a:p>
            <a:pPr marL="400050" lvl="1" indent="0">
              <a:buNone/>
            </a:pPr>
            <a:r>
              <a:rPr lang="en-GB" sz="1800" dirty="0">
                <a:solidFill>
                  <a:srgbClr val="000000"/>
                </a:solidFill>
              </a:rPr>
              <a:t>3) </a:t>
            </a:r>
            <a:r>
              <a:rPr lang="en-GB" sz="1800" b="0" i="0" dirty="0">
                <a:solidFill>
                  <a:srgbClr val="000000"/>
                </a:solidFill>
                <a:effectLst/>
              </a:rPr>
              <a:t>PAR, 5.2b – it is not clear how these items relate to “Ultra-High Reliability”.  Please quantify “Ultra-High Reliability” and clarify the relationship between throughput, latency and efficiency and “Ultra-High Reliability”.</a:t>
            </a:r>
          </a:p>
          <a:p>
            <a:pPr marL="400050" lvl="1" indent="0">
              <a:buNone/>
            </a:pPr>
            <a:r>
              <a:rPr lang="en-GB" sz="1800" b="0" i="0" dirty="0">
                <a:solidFill>
                  <a:srgbClr val="000000"/>
                </a:solidFill>
                <a:effectLst/>
              </a:rPr>
              <a:t>4) PAR, 5.3 This standard appears to be dependent on 802.11be, which is not yet complete.</a:t>
            </a:r>
          </a:p>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96680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CSD (2 comments)</a:t>
            </a:r>
          </a:p>
        </p:txBody>
      </p:sp>
      <p:sp>
        <p:nvSpPr>
          <p:cNvPr id="3" name="Content Placeholder 2"/>
          <p:cNvSpPr>
            <a:spLocks noGrp="1"/>
          </p:cNvSpPr>
          <p:nvPr>
            <p:ph idx="1"/>
          </p:nvPr>
        </p:nvSpPr>
        <p:spPr>
          <a:xfrm>
            <a:off x="685800" y="1600200"/>
            <a:ext cx="10361084" cy="4113213"/>
          </a:xfrm>
        </p:spPr>
        <p:txBody>
          <a:bodyPr/>
          <a:lstStyle/>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dirty="0">
                <a:solidFill>
                  <a:srgbClr val="000000"/>
                </a:solidFill>
              </a:rPr>
              <a:t>5) CSD 1.2.3 states: “</a:t>
            </a:r>
            <a:r>
              <a:rPr lang="en-US" sz="2000" dirty="0">
                <a:effectLst/>
                <a:latin typeface="Times New Roman" panose="02020603050405020304" pitchFamily="18" charset="0"/>
                <a:ea typeface="MS Mincho" panose="02020609040205080304" pitchFamily="49" charset="-128"/>
              </a:rPr>
              <a:t>There is no other WLAN standard focusing on improving WLAN throughput at different SINR levels in scenarios of an isolated BSS and overlapping BSSs</a:t>
            </a:r>
            <a:r>
              <a:rPr lang="en-GB" sz="2000" dirty="0">
                <a:solidFill>
                  <a:srgbClr val="000000"/>
                </a:solidFill>
                <a:effectLst/>
                <a:latin typeface="Times New Roman" panose="02020603050405020304" pitchFamily="18" charset="0"/>
                <a:ea typeface="Times New Roman" panose="02020603050405020304" pitchFamily="18" charset="0"/>
              </a:rPr>
              <a:t>, improving the tail of the latency distribution and jitter, enhancing mobility between BSSs,</a:t>
            </a:r>
            <a:r>
              <a:rPr lang="en-GB" sz="2000" dirty="0">
                <a:effectLst/>
                <a:latin typeface="Times New Roman" panose="02020603050405020304" pitchFamily="18" charset="0"/>
                <a:ea typeface="MS Mincho" panose="02020609040205080304" pitchFamily="49" charset="-128"/>
              </a:rPr>
              <a:t> </a:t>
            </a:r>
            <a:r>
              <a:rPr lang="en-US" sz="2000" dirty="0">
                <a:effectLst/>
                <a:latin typeface="Times New Roman" panose="02020603050405020304" pitchFamily="18" charset="0"/>
                <a:ea typeface="MS Mincho" panose="02020609040205080304" pitchFamily="49" charset="-128"/>
              </a:rPr>
              <a:t>and providing mechanisms for enhanced power save for AP STAs (including mobile APs) other than this amendment</a:t>
            </a:r>
            <a:r>
              <a:rPr lang="en-US" sz="1800" dirty="0">
                <a:effectLst/>
                <a:ea typeface="MS Mincho" panose="02020609040205080304" pitchFamily="49" charset="-128"/>
              </a:rPr>
              <a:t>.”  but the PAR states that the project is “Enhancements for Ultra-High Reliability”.   Once again, the relationship between </a:t>
            </a:r>
            <a:r>
              <a:rPr lang="en-GB" sz="1800" b="0" i="0" dirty="0">
                <a:solidFill>
                  <a:srgbClr val="000000"/>
                </a:solidFill>
                <a:effectLst/>
              </a:rPr>
              <a:t>throughput, latency and efficiency and “Ultra-High Reliability” </a:t>
            </a:r>
            <a:r>
              <a:rPr lang="en-US" sz="1800" dirty="0">
                <a:effectLst/>
                <a:ea typeface="MS Mincho" panose="02020609040205080304" pitchFamily="49" charset="-128"/>
              </a:rPr>
              <a:t>is not explained. </a:t>
            </a:r>
          </a:p>
          <a:p>
            <a:pPr marL="400050" lvl="1" indent="0">
              <a:buNone/>
            </a:pPr>
            <a:r>
              <a:rPr lang="en-US" sz="1800" dirty="0">
                <a:ea typeface="MS Mincho" panose="02020609040205080304" pitchFamily="49" charset="-128"/>
              </a:rPr>
              <a:t>6) CSD 1.2.3 : “</a:t>
            </a:r>
            <a:r>
              <a:rPr lang="en-US" sz="1800" dirty="0">
                <a:effectLst/>
                <a:ea typeface="MS Mincho" panose="02020609040205080304" pitchFamily="49" charset="-128"/>
              </a:rPr>
              <a:t>There is no other WLAN standard focusing on improving WLAN throughput at different SINR levels in scenarios of an isolated BSS and overlapping BSSs” </a:t>
            </a:r>
            <a:r>
              <a:rPr lang="en-US" sz="1800" dirty="0">
                <a:ea typeface="MS Mincho" panose="02020609040205080304" pitchFamily="49" charset="-128"/>
              </a:rPr>
              <a:t> Please confirm this statement is correct?</a:t>
            </a:r>
            <a:endParaRPr lang="en-GB" sz="1800" dirty="0">
              <a:effectLst/>
              <a:ea typeface="MS Mincho" panose="02020609040205080304" pitchFamily="49" charset="-128"/>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500234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39</TotalTime>
  <Words>1826</Words>
  <Application>Microsoft Office PowerPoint</Application>
  <PresentationFormat>Widescreen</PresentationFormat>
  <Paragraphs>156</Paragraphs>
  <Slides>14</Slides>
  <Notes>14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Calibri</vt:lpstr>
      <vt:lpstr>Segoe UI</vt:lpstr>
      <vt:lpstr>Times New Roman</vt:lpstr>
      <vt:lpstr>Office Theme</vt:lpstr>
      <vt:lpstr>Document</vt:lpstr>
      <vt:lpstr>Comments received on P802.11bn PAR</vt:lpstr>
      <vt:lpstr>Abstract</vt:lpstr>
      <vt:lpstr>Nikolich: CSD (2 comments)</vt:lpstr>
      <vt:lpstr>Gilb: PAR 2.1 (3 of 13 comments)</vt:lpstr>
      <vt:lpstr>Gilb: PAR – 5.2.b (5 of 13 comments)</vt:lpstr>
      <vt:lpstr>Gilb: PAR – 5.5 (2 of 13 comments)</vt:lpstr>
      <vt:lpstr>Gilb: PAR – 8.1 (3 of 13 comments)</vt:lpstr>
      <vt:lpstr>802.15: PAR (4 comments)</vt:lpstr>
      <vt:lpstr>802.15: CSD (2 comments)</vt:lpstr>
      <vt:lpstr>802.3: PAR (2 of 6 comments)</vt:lpstr>
      <vt:lpstr>802.3: PAR (1 of 6 comments)</vt:lpstr>
      <vt:lpstr>802.3: PAR (3 of 6 comments)</vt:lpstr>
      <vt:lpstr>802.3: CSD (1 comment)</vt:lpstr>
      <vt:lpstr>References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P802.11bn PAR and CSD</dc:title>
  <dc:creator>Stanley, Dorothy</dc:creator>
  <cp:keywords>11-23-01237r1</cp:keywords>
  <cp:lastModifiedBy>Stanley, Dorothy</cp:lastModifiedBy>
  <cp:revision>4</cp:revision>
  <cp:lastPrinted>1601-01-01T00:00:00Z</cp:lastPrinted>
  <dcterms:created xsi:type="dcterms:W3CDTF">2023-07-10T14:39:54Z</dcterms:created>
  <dcterms:modified xsi:type="dcterms:W3CDTF">2023-07-11T07:32:16Z</dcterms:modified>
</cp:coreProperties>
</file>