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8" r:id="rId4"/>
    <p:sldId id="262" r:id="rId5"/>
    <p:sldId id="263" r:id="rId6"/>
    <p:sldId id="265" r:id="rId7"/>
    <p:sldId id="266" r:id="rId8"/>
    <p:sldId id="267"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56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802.11-23/1237r0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802.11-23/1237r0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03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870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17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633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802.11-23/1237r0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080-00-0000-comments-from-802-3-on-p802-11bn-par.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received on P802.11bn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2023-07-10</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9940181"/>
              </p:ext>
            </p:extLst>
          </p:nvPr>
        </p:nvGraphicFramePr>
        <p:xfrm>
          <a:off x="990600" y="2419350"/>
          <a:ext cx="10182225" cy="24669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0" name="Picture 3"/>
                      <p:cNvPicPr>
                        <a:picLocks noChangeAspect="1" noChangeArrowheads="1"/>
                      </p:cNvPicPr>
                      <p:nvPr/>
                    </p:nvPicPr>
                    <p:blipFill>
                      <a:blip r:embed="rId4"/>
                      <a:srcRect/>
                      <a:stretch>
                        <a:fillRect/>
                      </a:stretch>
                    </p:blipFill>
                    <p:spPr bwMode="auto">
                      <a:xfrm>
                        <a:off x="990600" y="2419350"/>
                        <a:ext cx="10182225"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comments received from: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Paul Nikolich</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James Gilb</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See </a:t>
            </a:r>
            <a:r>
              <a:rPr lang="en-GB" dirty="0">
                <a:hlinkClick r:id="rId3"/>
              </a:rPr>
              <a:t>11-23-1080</a:t>
            </a:r>
            <a:r>
              <a:rPr lang="en-GB" dirty="0"/>
              <a:t> for comments from 802.3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09624"/>
          </a:xfrm>
        </p:spPr>
        <p:txBody>
          <a:bodyPr/>
          <a:lstStyle/>
          <a:p>
            <a:r>
              <a:rPr lang="en-GB" dirty="0"/>
              <a:t>Nikolich: CSD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38200" y="1676400"/>
            <a:ext cx="10361084" cy="4799014"/>
          </a:xfrm>
        </p:spPr>
        <p:txBody>
          <a:bodyPr/>
          <a:lstStyle/>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1) In 1.2.4.b I suggest replacing "The increased capabilities envisioned for the baseband and RF parts necessary to implement the proposed amendment are in line with the current progress in technology and not expected to impinge testability."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with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"The increased capabilities envisioned for the MAC, baseband signal processing and RF technologies necessary to implement the proposed amendment are in line with the current progress of those technologies as demonstrated by lab testing, modeling and simulations."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2) There appears to be a cut-and-paste error in the 1.2.5.a and 1.2.5b of the CSD (see below).  I suggest swapping the text under (a) and (b).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1.2.5.a) Known cost factors.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WLAN equipment is accepted as having balanced costs. The development of Wireless capabilities to enhance the throughput and improve latency of WLAN network deployments will not disrupt the established balance.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1.2.5.b) Balanced costs.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effectLst/>
                <a:latin typeface="Segoe UI" panose="020B0502040204020203" pitchFamily="34" charset="0"/>
                <a:ea typeface="Times New Roman" panose="02020603050405020304" pitchFamily="18" charset="0"/>
                <a:cs typeface="Times New Roman" panose="02020603050405020304" pitchFamily="18" charset="0"/>
              </a:rPr>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989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2.1 and title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2.1 "Ultra High" violates the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NesCom</a:t>
            </a:r>
            <a:r>
              <a:rPr lang="en-GB" sz="1800" dirty="0">
                <a:effectLst/>
                <a:latin typeface="Calibri" panose="020F0502020204030204" pitchFamily="34" charset="0"/>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2.1 How is reliability defined?  No where do I find out what type of reliability is being sought.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a:t>
            </a:r>
          </a:p>
        </p:txBody>
      </p:sp>
      <p:sp>
        <p:nvSpPr>
          <p:cNvPr id="3" name="Content Placeholder 2"/>
          <p:cNvSpPr>
            <a:spLocks noGrp="1"/>
          </p:cNvSpPr>
          <p:nvPr>
            <p:ph idx="1"/>
          </p:nvPr>
        </p:nvSpPr>
        <p:spPr>
          <a:xfrm>
            <a:off x="685800" y="1600200"/>
            <a:ext cx="10361084" cy="4113213"/>
          </a:xfrm>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  - The three items specified use "increasing", "improving" and "improving" with no numerical targets.  This would imply that any tiny change would justify adding the new feature.  Replace these with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numerical targets, e.g., 50% more throughput.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If you are going to compare to EHT MAC/PHY, there needs to be a documented measurement for the baseline, or at least some sort of agreed upon method.  This method needs to be referenced.</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How is "tail of the latency distribution and jitter" "improved"? What is the definition of "tail".  At what value has the distribution fallen off enough for it to be the "tail"?  Are you decreasing the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integral of the tail?</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Efficient use of the medium does not uniquely define what is being sought.  Is it bits/Hz?  idle time?  Specify the type of efficiency that is being improved and the numerical target.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How is the power save "enhanced"?  What is the characteristic that is being measured with respect to power save?  In the need, battery life and lower energy bills are referenced, but the scope doesn't address either.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5.5</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The need for the project states "align with a symmetrical broadband speed of 10 Gb/s", but nothing in the scope says that this performance target will be met.  Is this a requirement for the amendment?  If so, add it to the scope.  If not, remove from Need.</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Expand "P2P" on first use.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399463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8.1</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"For example, a user experiencing marginal connectivity at the edge of a network today might experience improved connectivity with the defined enhancements."  Will connectivity actually be improved with the changes?  If so, how is connectivity measured and by what measure will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it be improved?</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"Conversely, an application (for example AR/VR) where the user experiences feedback lag under the current baseline might see reduced lag with the defined enhancements."  The word "Conversely" doesn't belong here.  Both can be true.  Also, "might see reduced lag" isn't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measureable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some point the lag isn't noticeable.  Is this a real problem and how will the proposed project address it?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 "(Basis Service Set)" should just be ", BSS," (it is Basic, not Basis, anyway).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083499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CSD</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1.2.4 a) The text does not provide any information on demonstrated system feasibility.  Which presentations show significant improvement in 802.11 performance?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1.2.4 b) The question does not have to do with testability.  What testing,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modeling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or simulation shows that the improvements promised is possible?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1.2.5 a) The answer appears to be out of place.  Balanced costs are item b).  a) is known cost factors.  I think you need to swap the answers.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96680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24</TotalTime>
  <Words>1150</Words>
  <Application>Microsoft Office PowerPoint</Application>
  <PresentationFormat>Widescreen</PresentationFormat>
  <Paragraphs>95</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Calibri</vt:lpstr>
      <vt:lpstr>Segoe UI</vt:lpstr>
      <vt:lpstr>Times New Roman</vt:lpstr>
      <vt:lpstr>Office Theme</vt:lpstr>
      <vt:lpstr>Document</vt:lpstr>
      <vt:lpstr>Comments received on P802.11bn PAR</vt:lpstr>
      <vt:lpstr>Abstract</vt:lpstr>
      <vt:lpstr>Nikolich: CSD</vt:lpstr>
      <vt:lpstr>Gilb: PAR 2.1 and title</vt:lpstr>
      <vt:lpstr>Gilb: PAR – 5.2.b</vt:lpstr>
      <vt:lpstr>Gilb: PAR – 5.5</vt:lpstr>
      <vt:lpstr>Gilb: PAR – 8.1</vt:lpstr>
      <vt:lpstr>Gilb: CSD</vt:lpstr>
      <vt:lpstr>References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P802.11bn PAR and CSD</dc:title>
  <dc:creator>Stanley, Dorothy</dc:creator>
  <cp:keywords>11-23-01237r0</cp:keywords>
  <cp:lastModifiedBy>Stanley, Dorothy</cp:lastModifiedBy>
  <cp:revision>3</cp:revision>
  <cp:lastPrinted>1601-01-01T00:00:00Z</cp:lastPrinted>
  <dcterms:created xsi:type="dcterms:W3CDTF">2023-07-10T14:39:54Z</dcterms:created>
  <dcterms:modified xsi:type="dcterms:W3CDTF">2023-07-10T15:06:04Z</dcterms:modified>
</cp:coreProperties>
</file>