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98" r:id="rId6"/>
    <p:sldId id="299" r:id="rId7"/>
    <p:sldId id="300" r:id="rId8"/>
    <p:sldId id="301" r:id="rId9"/>
    <p:sldId id="302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764"/>
    <p:restoredTop sz="94697"/>
  </p:normalViewPr>
  <p:slideViewPr>
    <p:cSldViewPr snapToGrid="0" snapToObjects="1" showGuides="1">
      <p:cViewPr varScale="1">
        <p:scale>
          <a:sx n="127" d="100"/>
          <a:sy n="127" d="100"/>
        </p:scale>
        <p:origin x="71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7/13/23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203200" y="685802"/>
            <a:ext cx="11785600" cy="609599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179607" y="1374776"/>
            <a:ext cx="11832788" cy="5021263"/>
          </a:xfrm>
          <a:prstGeom prst="rect">
            <a:avLst/>
          </a:prstGeom>
        </p:spPr>
        <p:txBody>
          <a:bodyPr anchor="t"/>
          <a:lstStyle>
            <a:lvl1pPr marL="228600" indent="-228600">
              <a:buSzPct val="100000"/>
              <a:buChar char="•"/>
              <a:defRPr sz="2400" b="0"/>
            </a:lvl1pPr>
            <a:lvl2pPr marL="571500" indent="-228600">
              <a:buSzPct val="100000"/>
              <a:buChar char="-"/>
              <a:defRPr sz="2400" b="0"/>
            </a:lvl2pPr>
            <a:lvl3pPr>
              <a:defRPr sz="2400" b="0"/>
            </a:lvl3pPr>
            <a:lvl4pPr>
              <a:defRPr sz="2400" b="0"/>
            </a:lvl4pPr>
            <a:lvl5pPr>
              <a:defRPr sz="2400" b="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77099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802.11-23/1231r2</a:t>
            </a:r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Introduction to IEEE 802c SLAP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92040"/>
              </p:ext>
            </p:extLst>
          </p:nvPr>
        </p:nvGraphicFramePr>
        <p:xfrm>
          <a:off x="2044700" y="3513138"/>
          <a:ext cx="8102600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55000" imgH="2463800" progId="Word.Document.8">
                  <p:embed/>
                </p:oleObj>
              </mc:Choice>
              <mc:Fallback>
                <p:oleObj name="Document" r:id="rId2" imgW="8255000" imgH="24638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13138"/>
                        <a:ext cx="8102600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E09AC-19DA-C89B-62FB-92C6C0329D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93FAD-2672-BCF5-1C07-1C45C7183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Intro to IEEE 802c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3530-82A4-416C-F13C-F4703FF93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IEEE 802c defines</a:t>
            </a:r>
            <a:r>
              <a:rPr lang="en-GB" dirty="0"/>
              <a:t> Local Medium Access Control (MAC) Address Usage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not a mandatory standard, but it will help to the reuse of the local MAC address space in the future.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Structured Local Address Plan (SLAP) specifies different assignment approaches in four specified regions of local MAC address space.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Local MAC addresses are not presumed globally unique across all IEEE 802 networks.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Unlike universal addresses, which are persistent to the MAC entity, local MAC addresses are not necessarily persistent. The local MAC address assigned to a MAC entity, including any subsequent change to that assignment, is entirely within the scope of the local administration.</a:t>
            </a:r>
            <a:endParaRPr lang="en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A2F8-164C-9E5A-154C-4290A2B784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2FE35-4D34-6927-6694-0845B5EAFF4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9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66E37-C5A4-6D4A-2E9E-6C795B94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Local MAC Addresses and SLAP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3BB95-29D0-E65C-B264-A41F2FA682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2A9D4-44DB-4F7C-8C8C-196060E4CEE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29D7C0-002E-EA60-4828-1F02B653B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02" y="1751014"/>
            <a:ext cx="4648200" cy="441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4A39DC-837D-7D43-9E5A-B583A64FA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001" y="2567354"/>
            <a:ext cx="6058876" cy="194749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F2E3F4-4309-EBFE-F9F0-8BCF3F4920A3}"/>
              </a:ext>
            </a:extLst>
          </p:cNvPr>
          <p:cNvCxnSpPr/>
          <p:nvPr/>
        </p:nvCxnSpPr>
        <p:spPr bwMode="auto">
          <a:xfrm>
            <a:off x="2332892" y="3540369"/>
            <a:ext cx="6799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8275A49-7110-AEE5-C9D1-F6D408ED3BB7}"/>
              </a:ext>
            </a:extLst>
          </p:cNvPr>
          <p:cNvSpPr txBox="1"/>
          <p:nvPr/>
        </p:nvSpPr>
        <p:spPr>
          <a:xfrm>
            <a:off x="3055791" y="3351007"/>
            <a:ext cx="2298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FF0000"/>
                </a:solidFill>
              </a:rPr>
              <a:t>U/L bit, 1 Local admin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CFC245D-AB89-8CC8-C3FE-89432E587C05}"/>
              </a:ext>
            </a:extLst>
          </p:cNvPr>
          <p:cNvCxnSpPr/>
          <p:nvPr/>
        </p:nvCxnSpPr>
        <p:spPr bwMode="auto">
          <a:xfrm>
            <a:off x="1914861" y="3808207"/>
            <a:ext cx="0" cy="3980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EB96A94-89AB-4509-A64F-56B62172FF5A}"/>
              </a:ext>
            </a:extLst>
          </p:cNvPr>
          <p:cNvSpPr txBox="1"/>
          <p:nvPr/>
        </p:nvSpPr>
        <p:spPr>
          <a:xfrm>
            <a:off x="1182637" y="414551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FF0000"/>
                </a:solidFill>
              </a:rPr>
              <a:t>I/G bit, 0 unicast</a:t>
            </a:r>
          </a:p>
        </p:txBody>
      </p:sp>
    </p:spTree>
    <p:extLst>
      <p:ext uri="{BB962C8B-B14F-4D97-AF65-F5344CB8AC3E}">
        <p14:creationId xmlns:p14="http://schemas.microsoft.com/office/powerpoint/2010/main" val="544049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C669B6-97BD-4249-B10A-53801588B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098" y="668179"/>
            <a:ext cx="6158785" cy="57865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213E59-7C65-0DAE-B0F8-740A63C38610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E93B9-0041-664F-083E-E001C3C7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232762-A750-9946-511A-FAAD0A02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C5995-6FA2-CB58-3461-C78F33BDE8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 dirty="0" err="1"/>
              <a:t>July</a:t>
            </a:r>
            <a:r>
              <a:rPr lang="es-ES_tradnl" altLang="ja-JP" dirty="0"/>
              <a:t> 2023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78517-F297-A58F-E019-A73A55115E34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B9A1AC-CEDC-0A4B-A43A-BBB720518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006" y="681748"/>
            <a:ext cx="6650779" cy="5697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F5883E-D3A6-D335-6F0F-731A758AE3B9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6F01A6-8A04-CCB8-FB9C-B35A05744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633984-D967-CF6A-3904-A8993C59B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CAF86F1-BDFD-BE7A-47CB-E2CCC96A1A3B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  <a:cs typeface="Arial Unicode MS" charset="0"/>
              </a:rPr>
              <a:t>Antonio</a:t>
            </a:r>
            <a:r>
              <a:rPr lang="en-GB" sz="1200" dirty="0"/>
              <a:t>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C0BE2-7C6D-FAB8-9DEB-2E3DEC5E6F25}"/>
              </a:ext>
            </a:extLst>
          </p:cNvPr>
          <p:cNvSpPr txBox="1">
            <a:spLocks/>
          </p:cNvSpPr>
          <p:nvPr/>
        </p:nvSpPr>
        <p:spPr>
          <a:xfrm>
            <a:off x="886186" y="270146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492003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240956-C3F7-D449-8193-E0C3EAF4D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893" y="719267"/>
            <a:ext cx="7549525" cy="56948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AF5CFB-0032-B265-E1E6-904A33F1A985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22928A-405A-30E9-480E-6C427170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66197B-EBC4-627C-9167-1FAF9F9DBC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58461910-ECE9-F4BE-CF40-658C257AA17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388EE-7CE6-7BE7-2C1E-8238A40F080E}"/>
              </a:ext>
            </a:extLst>
          </p:cNvPr>
          <p:cNvSpPr txBox="1">
            <a:spLocks/>
          </p:cNvSpPr>
          <p:nvPr/>
        </p:nvSpPr>
        <p:spPr>
          <a:xfrm>
            <a:off x="864671" y="29296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2126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71CF70-94CA-104F-BC91-3BF5465C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981" y="618185"/>
            <a:ext cx="6847351" cy="58430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2AD01E-4EB7-14EB-89AB-9930BB903AF6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1D6480-EF23-8BA1-FA7B-F5CDD1E7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E4C082-B8A4-7BB4-E5BE-01804F4C1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44467ED6-DA8C-EC9C-CB30-4FEE9C7FDBB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B05ACC-4D0C-155C-9CC3-4CC4910F8A50}"/>
              </a:ext>
            </a:extLst>
          </p:cNvPr>
          <p:cNvSpPr txBox="1">
            <a:spLocks/>
          </p:cNvSpPr>
          <p:nvPr/>
        </p:nvSpPr>
        <p:spPr>
          <a:xfrm>
            <a:off x="864672" y="260217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580889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D068B-C66E-66FC-5107-C6288F767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685802"/>
            <a:ext cx="11785600" cy="609599"/>
          </a:xfrm>
        </p:spPr>
        <p:txBody>
          <a:bodyPr/>
          <a:lstStyle/>
          <a:p>
            <a:r>
              <a:rPr lang="en-ES" dirty="0"/>
              <a:t>Support in IEEE 802.11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A6550-7D33-AB9E-64D0-A822B5975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607" y="1374776"/>
            <a:ext cx="11832788" cy="5021263"/>
          </a:xfrm>
        </p:spPr>
        <p:txBody>
          <a:bodyPr/>
          <a:lstStyle/>
          <a:p>
            <a:r>
              <a:rPr lang="en-ES" dirty="0"/>
              <a:t>Local MAC address SLAP is already partially supported in IEEE 802.11-2020</a:t>
            </a:r>
          </a:p>
          <a:p>
            <a:r>
              <a:rPr lang="en-ES" dirty="0"/>
              <a:t>Please see Local MAC Address Policy ANQP-element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1E16E-761D-B952-9943-402D04FB5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05" y="2299310"/>
            <a:ext cx="7772400" cy="1859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78BD34-BD80-CD79-DD27-17D418773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901" y="3827894"/>
            <a:ext cx="4466492" cy="2510750"/>
          </a:xfrm>
          <a:prstGeom prst="rect">
            <a:avLst/>
          </a:prstGeom>
        </p:spPr>
      </p:pic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D69FD814-6CD3-165A-DABD-6BA56E62D2F9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13" name="Date Placeholder 6">
            <a:extLst>
              <a:ext uri="{FF2B5EF4-FFF2-40B4-BE49-F238E27FC236}">
                <a16:creationId xmlns:a16="http://schemas.microsoft.com/office/drawing/2014/main" id="{A688942E-21C1-9F40-57EC-70C1039D0D0E}"/>
              </a:ext>
            </a:extLst>
          </p:cNvPr>
          <p:cNvSpPr txBox="1">
            <a:spLocks/>
          </p:cNvSpPr>
          <p:nvPr/>
        </p:nvSpPr>
        <p:spPr>
          <a:xfrm>
            <a:off x="843155" y="236538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947652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7BE8-2F67-E86A-1F59-0A6F4BEC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Strawpoll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CED7A-90C6-9533-5E32-0B6B6509A4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ES" dirty="0"/>
          </a:p>
          <a:p>
            <a:pPr marL="0" indent="0">
              <a:buNone/>
            </a:pPr>
            <a:r>
              <a:rPr lang="en-ES" dirty="0"/>
              <a:t>Should the procedure by which the STA select IRM follow the IEEE 802c SLAP (</a:t>
            </a:r>
            <a:r>
              <a:rPr lang="en-GB" dirty="0"/>
              <a:t>Structured Local Address Plan)?</a:t>
            </a:r>
          </a:p>
          <a:p>
            <a:pPr marL="0" indent="0">
              <a:buNone/>
            </a:pPr>
            <a:r>
              <a:rPr lang="en-GB" dirty="0"/>
              <a:t>Y: 6</a:t>
            </a:r>
          </a:p>
          <a:p>
            <a:pPr marL="0" indent="0">
              <a:buNone/>
            </a:pPr>
            <a:r>
              <a:rPr lang="en-GB" dirty="0"/>
              <a:t>N: 13</a:t>
            </a:r>
          </a:p>
          <a:p>
            <a:pPr marL="0" indent="0">
              <a:buNone/>
            </a:pPr>
            <a:r>
              <a:rPr lang="en-GB" dirty="0"/>
              <a:t>A: 5</a:t>
            </a:r>
          </a:p>
          <a:p>
            <a:pPr marL="0" indent="0">
              <a:buNone/>
            </a:pP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3273111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282</Words>
  <Application>Microsoft Macintosh PowerPoint</Application>
  <PresentationFormat>Widescreen</PresentationFormat>
  <Paragraphs>40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テーマ</vt:lpstr>
      <vt:lpstr>Document</vt:lpstr>
      <vt:lpstr>Introduction to IEEE 802c SLAP</vt:lpstr>
      <vt:lpstr>Intro to IEEE 802c</vt:lpstr>
      <vt:lpstr>Local MAC Addresses and SLAP</vt:lpstr>
      <vt:lpstr>PowerPoint Presentation</vt:lpstr>
      <vt:lpstr>PowerPoint Presentation</vt:lpstr>
      <vt:lpstr>PowerPoint Presentation</vt:lpstr>
      <vt:lpstr>PowerPoint Presentation</vt:lpstr>
      <vt:lpstr>Support in IEEE 802.11</vt:lpstr>
      <vt:lpstr>Strawpoll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17</cp:revision>
  <dcterms:created xsi:type="dcterms:W3CDTF">2019-09-10T12:43:11Z</dcterms:created>
  <dcterms:modified xsi:type="dcterms:W3CDTF">2023-07-13T06:35:04Z</dcterms:modified>
</cp:coreProperties>
</file>