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1" autoAdjust="0"/>
    <p:restoredTop sz="94660"/>
  </p:normalViewPr>
  <p:slideViewPr>
    <p:cSldViewPr>
      <p:cViewPr varScale="1">
        <p:scale>
          <a:sx n="155" d="100"/>
          <a:sy n="155" d="100"/>
        </p:scale>
        <p:origin x="200" y="6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802.11-23/1230r0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802.11-23/1230r0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802.11-23/1230r0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webapp/Eapproval/ViewResultForm.aspx?ACTION_TYPE=AP&amp;ACTION_NB=20230627&amp;WKI_ID=5803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mentor.ieee.org/802.18/dcn/23/18-23-0054" TargetMode="External"/><Relationship Id="rId4" Type="http://schemas.openxmlformats.org/officeDocument/2006/relationships/hyperlink" Target="https://www.etsi.org/deliver/etsi_en/303600_303699/303687/01.01.01_6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etsi.org/webapp/Eapproval/ViewResultForm.aspx?ACTION_TYPE=AP&amp;ACTION_NB=20230914&amp;WKI_ID=59482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70-Draft/00230016/BRAN-230016v2151.doc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Recent activities at ETSI TC BRAN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383612"/>
              </p:ext>
            </p:extLst>
          </p:nvPr>
        </p:nvGraphicFramePr>
        <p:xfrm>
          <a:off x="993775" y="2994025"/>
          <a:ext cx="1027271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994025"/>
                        <a:ext cx="10272713" cy="132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EN 303 687 (6 GHz WAS/RLAN)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EN Approval Procedure on EN 303 687 completed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Standard approved without objection and comments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See </a:t>
            </a:r>
            <a:r>
              <a:rPr lang="en-GB" dirty="0">
                <a:hlinkClick r:id="rId3"/>
              </a:rPr>
              <a:t>https://portal.etsi.org/webapp/Eapproval/ViewResultForm.aspx?ACTION_TYPE=AP&amp;ACTION_NB=20230627&amp;WKI_ID=58036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Final version published as 1.1.1, see </a:t>
            </a:r>
            <a:r>
              <a:rPr lang="en-GB" dirty="0">
                <a:hlinkClick r:id="rId4"/>
              </a:rPr>
              <a:t>https://www.etsi.org/deliver/etsi_en/303600_303699/303687/01.01.01_60/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Congratulations to all ETSI TC BRAN members that contributed to this standard!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4B4FF3D-8E36-8BA8-2288-F07FA13DE0D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ETSI forwards this standard to European Commission (EC) requesting to list the standard in the Official Journal of the EU (OJEU)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Currently, this takes 300 d on average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Regarding details on the following process, see </a:t>
            </a:r>
            <a:r>
              <a:rPr lang="en-US" dirty="0">
                <a:hlinkClick r:id="rId5"/>
              </a:rPr>
              <a:t>https://mentor.ieee.org/802.18/dcn/23/18-23-0054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D9AA-1E76-E635-2D9A-1410EF37C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EN 303 753 (Wideband Data Transmission Systems (WDTS) for Mobile and Fixed Radio Equipment operating in the 57 - 71 GHz band)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36980E-1965-CA34-5FEC-07A1AB42300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303 753 submitted for ENAP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For current status, see </a:t>
            </a:r>
            <a:r>
              <a:rPr lang="en-US" dirty="0">
                <a:hlinkClick r:id="rId2"/>
              </a:rPr>
              <a:t>https://portal.etsi.org/webapp/Eapproval/ViewResultForm.aspx?ACTION_TYPE=AP&amp;ACTION_NB=20230914&amp;WKI_ID=59482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Will close 2023-09-14T17:30Z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ADE2AF5-6083-8546-6BAB-1386120E0A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303 753 submitted for HASTAC review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Awaiting assessment report within the next weeks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39A8B5-A9BF-DB30-E4F3-3D5EE4A2A19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9F1D7A-BFD2-7239-0328-6DF35695540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C8F82C-C3C8-53B3-3917-B0E6823E11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67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EE4F40-5BC3-8959-1A47-CFBC743C8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TC BRAN plenary meeting #119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01E841-572E-C91E-6978-1210DF99029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Scheduled for 2023-06-12 until 2023-06-16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Duration foreshortened by one day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 request by the membership, many sessions cancelled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More time for offline conversations requested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FD43C4-20FF-68F2-6222-3949A534AD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 301 893 (5 GHz WAS/RLAN) remains only discussion item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Members disagree on a very specific detail of the Energy Detection Threshold (EDT) clause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See text in square brackets in Clause 4.2.7.3.2.5 in </a:t>
            </a:r>
            <a:r>
              <a:rPr lang="en-US" dirty="0">
                <a:hlinkClick r:id="rId2"/>
              </a:rPr>
              <a:t>https://www.ieee802.org/11/private/ETSI_documents/BRAN/70-Draft/00230016/BRAN-230016v2151.docx</a:t>
            </a:r>
            <a:r>
              <a:rPr lang="en-US" dirty="0"/>
              <a:t> (copy of ETSI TC BRAN draft standard in IEEE 802.11 members area)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6A4991-9E6C-ADC4-8084-54014CF34E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D05A61-815F-C187-0712-743B7B3F3D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27EB6B9-50D6-43A3-A19B-3FA748FD7F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3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8AA7C-C315-819F-4213-D5732600B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B2420BEC-2AA7-16A9-AC04-5AEDFC16D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 hoc meetings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#119a, cancelled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#119b, 2023-09-04, electronic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Plenary meetings (all at ETSI in Sophia Antipolis)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#120, 2023-09-18 until 2023-09-22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#121, 2023-10-23 until 2023-10-27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#122, 2023-12-11 until 2023-12-15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#123, 2024-02-19 until 2024-02-23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BC7EE7E-884D-5F0F-2C49-1E46260117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24AB2C-B0FC-197E-7C60-E3F15B6A73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D9B9A8-B87D-3D1E-3DBA-5D7C51A97B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65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490</Words>
  <Application>Microsoft Macintosh PowerPoint</Application>
  <PresentationFormat>Breitbild</PresentationFormat>
  <Paragraphs>58</Paragraphs>
  <Slides>5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</vt:lpstr>
      <vt:lpstr>Microsoft Word 97- 2004-Dokument</vt:lpstr>
      <vt:lpstr>Recent activities at ETSI TC BRAN</vt:lpstr>
      <vt:lpstr>EN 303 687 (6 GHz WAS/RLAN)</vt:lpstr>
      <vt:lpstr>EN 303 753 (Wideband Data Transmission Systems (WDTS) for Mobile and Fixed Radio Equipment operating in the 57 - 71 GHz band)</vt:lpstr>
      <vt:lpstr>ETSI TC BRAN plenary meeting #119</vt:lpstr>
      <vt:lpstr>Upcoming meetings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Guido R. Hiertz</dc:creator>
  <cp:lastModifiedBy>Guido R. Hiertz</cp:lastModifiedBy>
  <cp:revision>1</cp:revision>
  <cp:lastPrinted>1601-01-01T00:00:00Z</cp:lastPrinted>
  <dcterms:created xsi:type="dcterms:W3CDTF">2023-07-10T06:39:37Z</dcterms:created>
  <dcterms:modified xsi:type="dcterms:W3CDTF">2023-07-10T07:13:43Z</dcterms:modified>
</cp:coreProperties>
</file>