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0" r:id="rId4"/>
    <p:sldId id="750" r:id="rId5"/>
    <p:sldId id="693" r:id="rId6"/>
    <p:sldId id="670" r:id="rId7"/>
    <p:sldId id="690" r:id="rId8"/>
    <p:sldId id="688" r:id="rId9"/>
    <p:sldId id="683" r:id="rId10"/>
    <p:sldId id="746" r:id="rId11"/>
    <p:sldId id="694" r:id="rId12"/>
    <p:sldId id="747" r:id="rId13"/>
    <p:sldId id="748" r:id="rId14"/>
    <p:sldId id="682" r:id="rId15"/>
    <p:sldId id="660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F3E918-6E1F-9662-AF12-289DF8A16C9C}" name="Akhmetov, Dmitry" initials="AD" userId="S::dmitry.akhmetov@intel.com::1d39d2a1-c911-49c8-99e8-36840f8b699a" providerId="AD"/>
  <p188:author id="{3F6AA93C-113C-D597-CA6A-A585ABBB256C}" name="Akhmetov, Dmitry" initials="AD" userId="S::Dmitry.Akhmetov@intel.com::1d39d2a1-c911-49c8-99e8-36840f8b699a" providerId="AD"/>
  <p188:author id="{8B3F4C48-A6BD-921F-008E-527717F5994B}" name="Alexander, Danny" initials="AD" userId="S::danny.alexander@intel.com::3b018630-72f3-4cd2-af93-725fe2f3b557" providerId="AD"/>
  <p188:author id="{FFFCF362-E410-225C-DF11-CD03DB4468AE}" name="Cariou, Laurent" initials="CL" userId="S::laurent.cariou@intel.com::4453f93f-2ed2-46e8-bb8c-3237fbfdd40b" providerId="AD"/>
  <p188:author id="{5E282889-0294-1EEC-2B07-8FC701BB59C5}" name="Fang, Juan" initials="FJ" userId="S::juan.fang@intel.com::c49291d6-e9d9-42a4-a1d1-3277e0431fd7" providerId="AD"/>
  <p188:author id="{A00544C0-9EA6-B23E-3DD9-F65CD1C4A845}" name="Park, Minyoung" initials="PM" userId="S::minyoung.park@intel.com::127d513f-da54-4474-846e-7620239376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3EBBD-F36F-42FB-803F-E42F96A3F5F3}" v="10" dt="2023-08-10T16:35:24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340" y="64"/>
      </p:cViewPr>
      <p:guideLst>
        <p:guide orient="horz" pos="384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5256" y="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g, Juan" userId="c49291d6-e9d9-42a4-a1d1-3277e0431fd7" providerId="ADAL" clId="{231AF609-F84D-4219-BB4E-D7113C9DC519}"/>
    <pc:docChg chg="undo redo custSel addSld delSld modSld">
      <pc:chgData name="Fang, Juan" userId="c49291d6-e9d9-42a4-a1d1-3277e0431fd7" providerId="ADAL" clId="{231AF609-F84D-4219-BB4E-D7113C9DC519}" dt="2023-07-07T02:04:53.292" v="1152" actId="2696"/>
      <pc:docMkLst>
        <pc:docMk/>
      </pc:docMkLst>
      <pc:sldChg chg="addSp delSp modSp mod">
        <pc:chgData name="Fang, Juan" userId="c49291d6-e9d9-42a4-a1d1-3277e0431fd7" providerId="ADAL" clId="{231AF609-F84D-4219-BB4E-D7113C9DC519}" dt="2023-06-16T16:51:41.035" v="501" actId="20577"/>
        <pc:sldMkLst>
          <pc:docMk/>
          <pc:sldMk cId="801119228" sldId="270"/>
        </pc:sldMkLst>
        <pc:spChg chg="mod">
          <ac:chgData name="Fang, Juan" userId="c49291d6-e9d9-42a4-a1d1-3277e0431fd7" providerId="ADAL" clId="{231AF609-F84D-4219-BB4E-D7113C9DC519}" dt="2023-06-16T16:51:41.035" v="501" actId="20577"/>
          <ac:spMkLst>
            <pc:docMk/>
            <pc:sldMk cId="801119228" sldId="270"/>
            <ac:spMk id="3" creationId="{00000000-0000-0000-0000-000000000000}"/>
          </ac:spMkLst>
        </pc:spChg>
        <pc:spChg chg="add del mod">
          <ac:chgData name="Fang, Juan" userId="c49291d6-e9d9-42a4-a1d1-3277e0431fd7" providerId="ADAL" clId="{231AF609-F84D-4219-BB4E-D7113C9DC519}" dt="2023-06-16T16:42:06.256" v="302" actId="478"/>
          <ac:spMkLst>
            <pc:docMk/>
            <pc:sldMk cId="801119228" sldId="270"/>
            <ac:spMk id="8" creationId="{1148D9D5-21A5-4536-BE91-365D2F95C5E3}"/>
          </ac:spMkLst>
        </pc:spChg>
        <pc:spChg chg="add del mod">
          <ac:chgData name="Fang, Juan" userId="c49291d6-e9d9-42a4-a1d1-3277e0431fd7" providerId="ADAL" clId="{231AF609-F84D-4219-BB4E-D7113C9DC519}" dt="2023-06-16T16:40:34.722" v="294" actId="478"/>
          <ac:spMkLst>
            <pc:docMk/>
            <pc:sldMk cId="801119228" sldId="270"/>
            <ac:spMk id="10" creationId="{10D8F77F-06BB-45A7-BEDD-CFB0DBF43A6D}"/>
          </ac:spMkLst>
        </pc:spChg>
        <pc:spChg chg="add del">
          <ac:chgData name="Fang, Juan" userId="c49291d6-e9d9-42a4-a1d1-3277e0431fd7" providerId="ADAL" clId="{231AF609-F84D-4219-BB4E-D7113C9DC519}" dt="2023-06-16T16:40:41.515" v="296" actId="478"/>
          <ac:spMkLst>
            <pc:docMk/>
            <pc:sldMk cId="801119228" sldId="270"/>
            <ac:spMk id="11" creationId="{AF0DEC30-49AA-11A3-EC2C-E68131F07D8E}"/>
          </ac:spMkLst>
        </pc:spChg>
        <pc:picChg chg="add del mod">
          <ac:chgData name="Fang, Juan" userId="c49291d6-e9d9-42a4-a1d1-3277e0431fd7" providerId="ADAL" clId="{231AF609-F84D-4219-BB4E-D7113C9DC519}" dt="2023-06-16T16:42:03.944" v="300" actId="478"/>
          <ac:picMkLst>
            <pc:docMk/>
            <pc:sldMk cId="801119228" sldId="270"/>
            <ac:picMk id="7" creationId="{ED9BEF02-1187-DCEE-176D-F1BBEA980707}"/>
          </ac:picMkLst>
        </pc:picChg>
        <pc:cxnChg chg="add del">
          <ac:chgData name="Fang, Juan" userId="c49291d6-e9d9-42a4-a1d1-3277e0431fd7" providerId="ADAL" clId="{231AF609-F84D-4219-BB4E-D7113C9DC519}" dt="2023-06-16T16:42:05.192" v="301" actId="478"/>
          <ac:cxnSpMkLst>
            <pc:docMk/>
            <pc:sldMk cId="801119228" sldId="270"/>
            <ac:cxnSpMk id="13" creationId="{F035371A-5E4C-80EE-B496-99AE8C6E18DE}"/>
          </ac:cxnSpMkLst>
        </pc:cxnChg>
      </pc:sldChg>
      <pc:sldChg chg="del">
        <pc:chgData name="Fang, Juan" userId="c49291d6-e9d9-42a4-a1d1-3277e0431fd7" providerId="ADAL" clId="{231AF609-F84D-4219-BB4E-D7113C9DC519}" dt="2023-06-16T16:22:37.287" v="220" actId="47"/>
        <pc:sldMkLst>
          <pc:docMk/>
          <pc:sldMk cId="2521963071" sldId="655"/>
        </pc:sldMkLst>
      </pc:sldChg>
      <pc:sldChg chg="modSp mod">
        <pc:chgData name="Fang, Juan" userId="c49291d6-e9d9-42a4-a1d1-3277e0431fd7" providerId="ADAL" clId="{231AF609-F84D-4219-BB4E-D7113C9DC519}" dt="2023-06-16T16:19:20.445" v="41" actId="20577"/>
        <pc:sldMkLst>
          <pc:docMk/>
          <pc:sldMk cId="1467196702" sldId="660"/>
        </pc:sldMkLst>
        <pc:spChg chg="mod">
          <ac:chgData name="Fang, Juan" userId="c49291d6-e9d9-42a4-a1d1-3277e0431fd7" providerId="ADAL" clId="{231AF609-F84D-4219-BB4E-D7113C9DC519}" dt="2023-06-16T16:19:20.445" v="41" actId="20577"/>
          <ac:spMkLst>
            <pc:docMk/>
            <pc:sldMk cId="1467196702" sldId="660"/>
            <ac:spMk id="3" creationId="{57575128-1B18-443B-A99C-983177D000FC}"/>
          </ac:spMkLst>
        </pc:spChg>
      </pc:sldChg>
      <pc:sldChg chg="del">
        <pc:chgData name="Fang, Juan" userId="c49291d6-e9d9-42a4-a1d1-3277e0431fd7" providerId="ADAL" clId="{231AF609-F84D-4219-BB4E-D7113C9DC519}" dt="2023-06-16T16:22:43.579" v="221" actId="47"/>
        <pc:sldMkLst>
          <pc:docMk/>
          <pc:sldMk cId="644087564" sldId="667"/>
        </pc:sldMkLst>
      </pc:sldChg>
      <pc:sldChg chg="modSp mod">
        <pc:chgData name="Fang, Juan" userId="c49291d6-e9d9-42a4-a1d1-3277e0431fd7" providerId="ADAL" clId="{231AF609-F84D-4219-BB4E-D7113C9DC519}" dt="2023-06-16T16:41:37.008" v="299" actId="20577"/>
        <pc:sldMkLst>
          <pc:docMk/>
          <pc:sldMk cId="1767868162" sldId="670"/>
        </pc:sldMkLst>
        <pc:spChg chg="mod">
          <ac:chgData name="Fang, Juan" userId="c49291d6-e9d9-42a4-a1d1-3277e0431fd7" providerId="ADAL" clId="{231AF609-F84D-4219-BB4E-D7113C9DC519}" dt="2023-06-16T16:41:37.008" v="299" actId="20577"/>
          <ac:spMkLst>
            <pc:docMk/>
            <pc:sldMk cId="1767868162" sldId="670"/>
            <ac:spMk id="2" creationId="{4B65A54D-F862-4E04-B3DB-6ECD7FC6D214}"/>
          </ac:spMkLst>
        </pc:spChg>
      </pc:sldChg>
      <pc:sldChg chg="modSp mod">
        <pc:chgData name="Fang, Juan" userId="c49291d6-e9d9-42a4-a1d1-3277e0431fd7" providerId="ADAL" clId="{231AF609-F84D-4219-BB4E-D7113C9DC519}" dt="2023-06-20T16:25:04.182" v="606" actId="20577"/>
        <pc:sldMkLst>
          <pc:docMk/>
          <pc:sldMk cId="884115381" sldId="682"/>
        </pc:sldMkLst>
        <pc:spChg chg="mod">
          <ac:chgData name="Fang, Juan" userId="c49291d6-e9d9-42a4-a1d1-3277e0431fd7" providerId="ADAL" clId="{231AF609-F84D-4219-BB4E-D7113C9DC519}" dt="2023-06-20T16:25:04.182" v="606" actId="20577"/>
          <ac:spMkLst>
            <pc:docMk/>
            <pc:sldMk cId="884115381" sldId="682"/>
            <ac:spMk id="3" creationId="{C0EFB3C1-ED48-44D4-9C4C-1A219A2E034D}"/>
          </ac:spMkLst>
        </pc:spChg>
      </pc:sldChg>
      <pc:sldChg chg="modSp mod">
        <pc:chgData name="Fang, Juan" userId="c49291d6-e9d9-42a4-a1d1-3277e0431fd7" providerId="ADAL" clId="{231AF609-F84D-4219-BB4E-D7113C9DC519}" dt="2023-06-20T16:59:09.471" v="671" actId="6549"/>
        <pc:sldMkLst>
          <pc:docMk/>
          <pc:sldMk cId="2962862646" sldId="693"/>
        </pc:sldMkLst>
        <pc:spChg chg="mod">
          <ac:chgData name="Fang, Juan" userId="c49291d6-e9d9-42a4-a1d1-3277e0431fd7" providerId="ADAL" clId="{231AF609-F84D-4219-BB4E-D7113C9DC519}" dt="2023-06-20T16:59:09.471" v="671" actId="6549"/>
          <ac:spMkLst>
            <pc:docMk/>
            <pc:sldMk cId="2962862646" sldId="693"/>
            <ac:spMk id="3" creationId="{B329D79D-2F38-289E-9E2B-968071596D7B}"/>
          </ac:spMkLst>
        </pc:spChg>
      </pc:sldChg>
      <pc:sldChg chg="addSp delSp modSp mod delCm">
        <pc:chgData name="Fang, Juan" userId="c49291d6-e9d9-42a4-a1d1-3277e0431fd7" providerId="ADAL" clId="{231AF609-F84D-4219-BB4E-D7113C9DC519}" dt="2023-06-28T16:44:28.802" v="680" actId="1076"/>
        <pc:sldMkLst>
          <pc:docMk/>
          <pc:sldMk cId="2644363492" sldId="694"/>
        </pc:sldMkLst>
        <pc:spChg chg="add del mod">
          <ac:chgData name="Fang, Juan" userId="c49291d6-e9d9-42a4-a1d1-3277e0431fd7" providerId="ADAL" clId="{231AF609-F84D-4219-BB4E-D7113C9DC519}" dt="2023-06-20T16:37:28.898" v="611" actId="478"/>
          <ac:spMkLst>
            <pc:docMk/>
            <pc:sldMk cId="2644363492" sldId="694"/>
            <ac:spMk id="3" creationId="{BF425AB1-6F58-256B-8039-FC43F97CDAAF}"/>
          </ac:spMkLst>
        </pc:spChg>
        <pc:spChg chg="add del mod">
          <ac:chgData name="Fang, Juan" userId="c49291d6-e9d9-42a4-a1d1-3277e0431fd7" providerId="ADAL" clId="{231AF609-F84D-4219-BB4E-D7113C9DC519}" dt="2023-06-20T16:37:28.898" v="611" actId="478"/>
          <ac:spMkLst>
            <pc:docMk/>
            <pc:sldMk cId="2644363492" sldId="694"/>
            <ac:spMk id="7" creationId="{2C7829B6-6EF1-48C5-73E9-0F59F690A489}"/>
          </ac:spMkLst>
        </pc:spChg>
        <pc:spChg chg="add del mod">
          <ac:chgData name="Fang, Juan" userId="c49291d6-e9d9-42a4-a1d1-3277e0431fd7" providerId="ADAL" clId="{231AF609-F84D-4219-BB4E-D7113C9DC519}" dt="2023-06-20T16:37:28.898" v="611" actId="478"/>
          <ac:spMkLst>
            <pc:docMk/>
            <pc:sldMk cId="2644363492" sldId="694"/>
            <ac:spMk id="8" creationId="{128AD056-ADD2-66DD-B055-AAEB0CE6A7E0}"/>
          </ac:spMkLst>
        </pc:spChg>
        <pc:spChg chg="del">
          <ac:chgData name="Fang, Juan" userId="c49291d6-e9d9-42a4-a1d1-3277e0431fd7" providerId="ADAL" clId="{231AF609-F84D-4219-BB4E-D7113C9DC519}" dt="2023-06-20T16:39:45.578" v="623" actId="22"/>
          <ac:spMkLst>
            <pc:docMk/>
            <pc:sldMk cId="2644363492" sldId="694"/>
            <ac:spMk id="9" creationId="{8E9BB14C-B8F6-ED31-0F71-21E947333827}"/>
          </ac:spMkLst>
        </pc:spChg>
        <pc:spChg chg="add del mod">
          <ac:chgData name="Fang, Juan" userId="c49291d6-e9d9-42a4-a1d1-3277e0431fd7" providerId="ADAL" clId="{231AF609-F84D-4219-BB4E-D7113C9DC519}" dt="2023-06-20T16:37:28.898" v="611" actId="478"/>
          <ac:spMkLst>
            <pc:docMk/>
            <pc:sldMk cId="2644363492" sldId="694"/>
            <ac:spMk id="10" creationId="{8CC9ADD0-F247-CA2B-7C30-EF4FA164B5AB}"/>
          </ac:spMkLst>
        </pc:spChg>
        <pc:spChg chg="add mod">
          <ac:chgData name="Fang, Juan" userId="c49291d6-e9d9-42a4-a1d1-3277e0431fd7" providerId="ADAL" clId="{231AF609-F84D-4219-BB4E-D7113C9DC519}" dt="2023-06-20T16:18:08.404" v="593" actId="14100"/>
          <ac:spMkLst>
            <pc:docMk/>
            <pc:sldMk cId="2644363492" sldId="694"/>
            <ac:spMk id="14" creationId="{002DB2DE-9BA1-BAC7-B146-0D637C4461A9}"/>
          </ac:spMkLst>
        </pc:spChg>
        <pc:spChg chg="mod">
          <ac:chgData name="Fang, Juan" userId="c49291d6-e9d9-42a4-a1d1-3277e0431fd7" providerId="ADAL" clId="{231AF609-F84D-4219-BB4E-D7113C9DC519}" dt="2023-06-28T16:44:15.157" v="676" actId="1076"/>
          <ac:spMkLst>
            <pc:docMk/>
            <pc:sldMk cId="2644363492" sldId="694"/>
            <ac:spMk id="20" creationId="{807969A6-57A9-8A8C-C931-81E87271CBED}"/>
          </ac:spMkLst>
        </pc:spChg>
        <pc:spChg chg="mod">
          <ac:chgData name="Fang, Juan" userId="c49291d6-e9d9-42a4-a1d1-3277e0431fd7" providerId="ADAL" clId="{231AF609-F84D-4219-BB4E-D7113C9DC519}" dt="2023-06-28T16:44:18.063" v="677" actId="1076"/>
          <ac:spMkLst>
            <pc:docMk/>
            <pc:sldMk cId="2644363492" sldId="694"/>
            <ac:spMk id="21" creationId="{E5DDE958-045F-A9AD-CF11-9D8BDFD9051C}"/>
          </ac:spMkLst>
        </pc:spChg>
        <pc:picChg chg="add mod">
          <ac:chgData name="Fang, Juan" userId="c49291d6-e9d9-42a4-a1d1-3277e0431fd7" providerId="ADAL" clId="{231AF609-F84D-4219-BB4E-D7113C9DC519}" dt="2023-06-28T16:44:28.802" v="680" actId="1076"/>
          <ac:picMkLst>
            <pc:docMk/>
            <pc:sldMk cId="2644363492" sldId="694"/>
            <ac:picMk id="3" creationId="{9D71BAC5-630A-E3B0-BCD6-553E50D54117}"/>
          </ac:picMkLst>
        </pc:picChg>
        <pc:picChg chg="del">
          <ac:chgData name="Fang, Juan" userId="c49291d6-e9d9-42a4-a1d1-3277e0431fd7" providerId="ADAL" clId="{231AF609-F84D-4219-BB4E-D7113C9DC519}" dt="2023-06-15T21:44:03.145" v="12" actId="478"/>
          <ac:picMkLst>
            <pc:docMk/>
            <pc:sldMk cId="2644363492" sldId="694"/>
            <ac:picMk id="7" creationId="{6AACD6DA-37CE-2150-F7A1-607EC50DCAD2}"/>
          </ac:picMkLst>
        </pc:picChg>
        <pc:picChg chg="add del mod">
          <ac:chgData name="Fang, Juan" userId="c49291d6-e9d9-42a4-a1d1-3277e0431fd7" providerId="ADAL" clId="{231AF609-F84D-4219-BB4E-D7113C9DC519}" dt="2023-06-15T21:43:51.685" v="9" actId="478"/>
          <ac:picMkLst>
            <pc:docMk/>
            <pc:sldMk cId="2644363492" sldId="694"/>
            <ac:picMk id="8" creationId="{7BF98EAA-4E74-4E9F-7567-4C10D277EF7E}"/>
          </ac:picMkLst>
        </pc:picChg>
        <pc:picChg chg="del">
          <ac:chgData name="Fang, Juan" userId="c49291d6-e9d9-42a4-a1d1-3277e0431fd7" providerId="ADAL" clId="{231AF609-F84D-4219-BB4E-D7113C9DC519}" dt="2023-06-20T16:37:23.585" v="607" actId="478"/>
          <ac:picMkLst>
            <pc:docMk/>
            <pc:sldMk cId="2644363492" sldId="694"/>
            <ac:picMk id="11" creationId="{B892C259-EF5A-E1A6-78FD-02F47F175303}"/>
          </ac:picMkLst>
        </pc:picChg>
        <pc:picChg chg="add mod">
          <ac:chgData name="Fang, Juan" userId="c49291d6-e9d9-42a4-a1d1-3277e0431fd7" providerId="ADAL" clId="{231AF609-F84D-4219-BB4E-D7113C9DC519}" dt="2023-06-15T21:44:09.077" v="13" actId="1076"/>
          <ac:picMkLst>
            <pc:docMk/>
            <pc:sldMk cId="2644363492" sldId="694"/>
            <ac:picMk id="12" creationId="{7B88277B-029B-5D33-B8B6-3FD1D3D7A21B}"/>
          </ac:picMkLst>
        </pc:picChg>
        <pc:picChg chg="del">
          <ac:chgData name="Fang, Juan" userId="c49291d6-e9d9-42a4-a1d1-3277e0431fd7" providerId="ADAL" clId="{231AF609-F84D-4219-BB4E-D7113C9DC519}" dt="2023-06-20T16:37:25.906" v="610" actId="478"/>
          <ac:picMkLst>
            <pc:docMk/>
            <pc:sldMk cId="2644363492" sldId="694"/>
            <ac:picMk id="13" creationId="{70C4241A-B9BE-1A02-C547-BC4378B583B1}"/>
          </ac:picMkLst>
        </pc:picChg>
        <pc:picChg chg="del">
          <ac:chgData name="Fang, Juan" userId="c49291d6-e9d9-42a4-a1d1-3277e0431fd7" providerId="ADAL" clId="{231AF609-F84D-4219-BB4E-D7113C9DC519}" dt="2023-06-20T16:37:24.379" v="608" actId="478"/>
          <ac:picMkLst>
            <pc:docMk/>
            <pc:sldMk cId="2644363492" sldId="694"/>
            <ac:picMk id="15" creationId="{21F134BB-4C93-FB14-8449-E1060A6045C2}"/>
          </ac:picMkLst>
        </pc:picChg>
        <pc:picChg chg="del">
          <ac:chgData name="Fang, Juan" userId="c49291d6-e9d9-42a4-a1d1-3277e0431fd7" providerId="ADAL" clId="{231AF609-F84D-4219-BB4E-D7113C9DC519}" dt="2023-06-20T16:37:25.283" v="609" actId="478"/>
          <ac:picMkLst>
            <pc:docMk/>
            <pc:sldMk cId="2644363492" sldId="694"/>
            <ac:picMk id="17" creationId="{810453C8-EF39-F2CC-5DDD-FF3F8C7C6E72}"/>
          </ac:picMkLst>
        </pc:picChg>
        <pc:picChg chg="add del mod">
          <ac:chgData name="Fang, Juan" userId="c49291d6-e9d9-42a4-a1d1-3277e0431fd7" providerId="ADAL" clId="{231AF609-F84D-4219-BB4E-D7113C9DC519}" dt="2023-06-20T16:38:30.874" v="614" actId="478"/>
          <ac:picMkLst>
            <pc:docMk/>
            <pc:sldMk cId="2644363492" sldId="694"/>
            <ac:picMk id="18" creationId="{ACB1DFAE-053E-D609-5663-69C735D71947}"/>
          </ac:picMkLst>
        </pc:picChg>
        <pc:picChg chg="add del mod">
          <ac:chgData name="Fang, Juan" userId="c49291d6-e9d9-42a4-a1d1-3277e0431fd7" providerId="ADAL" clId="{231AF609-F84D-4219-BB4E-D7113C9DC519}" dt="2023-06-20T16:39:11.453" v="617" actId="478"/>
          <ac:picMkLst>
            <pc:docMk/>
            <pc:sldMk cId="2644363492" sldId="694"/>
            <ac:picMk id="22" creationId="{A696A180-6434-E6CE-49C5-2DB1A188AFF1}"/>
          </ac:picMkLst>
        </pc:picChg>
        <pc:picChg chg="add mod">
          <ac:chgData name="Fang, Juan" userId="c49291d6-e9d9-42a4-a1d1-3277e0431fd7" providerId="ADAL" clId="{231AF609-F84D-4219-BB4E-D7113C9DC519}" dt="2023-06-20T16:40:41.110" v="629" actId="1076"/>
          <ac:picMkLst>
            <pc:docMk/>
            <pc:sldMk cId="2644363492" sldId="694"/>
            <ac:picMk id="24" creationId="{B5A2D003-DD0B-70B4-DA06-0DAA006D68CE}"/>
          </ac:picMkLst>
        </pc:picChg>
        <pc:picChg chg="add del mod">
          <ac:chgData name="Fang, Juan" userId="c49291d6-e9d9-42a4-a1d1-3277e0431fd7" providerId="ADAL" clId="{231AF609-F84D-4219-BB4E-D7113C9DC519}" dt="2023-06-20T16:39:43.355" v="622" actId="478"/>
          <ac:picMkLst>
            <pc:docMk/>
            <pc:sldMk cId="2644363492" sldId="694"/>
            <ac:picMk id="26" creationId="{AC7B5824-E406-A509-16C0-38F20DD05894}"/>
          </ac:picMkLst>
        </pc:picChg>
        <pc:picChg chg="add mod ord">
          <ac:chgData name="Fang, Juan" userId="c49291d6-e9d9-42a4-a1d1-3277e0431fd7" providerId="ADAL" clId="{231AF609-F84D-4219-BB4E-D7113C9DC519}" dt="2023-06-20T16:40:44.542" v="630" actId="1076"/>
          <ac:picMkLst>
            <pc:docMk/>
            <pc:sldMk cId="2644363492" sldId="694"/>
            <ac:picMk id="28" creationId="{C1705F73-EE49-EE45-1134-38C91A02CF08}"/>
          </ac:picMkLst>
        </pc:picChg>
        <pc:picChg chg="add mod">
          <ac:chgData name="Fang, Juan" userId="c49291d6-e9d9-42a4-a1d1-3277e0431fd7" providerId="ADAL" clId="{231AF609-F84D-4219-BB4E-D7113C9DC519}" dt="2023-06-20T16:40:47.190" v="631" actId="1076"/>
          <ac:picMkLst>
            <pc:docMk/>
            <pc:sldMk cId="2644363492" sldId="694"/>
            <ac:picMk id="30" creationId="{D6A118DD-716F-C339-F64A-45189A4F0A92}"/>
          </ac:picMkLst>
        </pc:picChg>
        <pc:picChg chg="add mod">
          <ac:chgData name="Fang, Juan" userId="c49291d6-e9d9-42a4-a1d1-3277e0431fd7" providerId="ADAL" clId="{231AF609-F84D-4219-BB4E-D7113C9DC519}" dt="2023-06-20T16:40:51.450" v="632" actId="1076"/>
          <ac:picMkLst>
            <pc:docMk/>
            <pc:sldMk cId="2644363492" sldId="694"/>
            <ac:picMk id="32" creationId="{0CFF2396-C943-BD4D-3CC5-A3793976920D}"/>
          </ac:picMkLst>
        </pc:picChg>
      </pc:sldChg>
      <pc:sldChg chg="modSp mod">
        <pc:chgData name="Fang, Juan" userId="c49291d6-e9d9-42a4-a1d1-3277e0431fd7" providerId="ADAL" clId="{231AF609-F84D-4219-BB4E-D7113C9DC519}" dt="2023-06-20T16:19:09.236" v="600" actId="20577"/>
        <pc:sldMkLst>
          <pc:docMk/>
          <pc:sldMk cId="920002074" sldId="746"/>
        </pc:sldMkLst>
        <pc:spChg chg="mod">
          <ac:chgData name="Fang, Juan" userId="c49291d6-e9d9-42a4-a1d1-3277e0431fd7" providerId="ADAL" clId="{231AF609-F84D-4219-BB4E-D7113C9DC519}" dt="2023-06-20T16:19:09.236" v="600" actId="20577"/>
          <ac:spMkLst>
            <pc:docMk/>
            <pc:sldMk cId="920002074" sldId="746"/>
            <ac:spMk id="3" creationId="{11A9963D-9FB1-3C60-7931-8E3D38EC19DF}"/>
          </ac:spMkLst>
        </pc:spChg>
      </pc:sldChg>
      <pc:sldChg chg="addSp delSp modSp mod delCm">
        <pc:chgData name="Fang, Juan" userId="c49291d6-e9d9-42a4-a1d1-3277e0431fd7" providerId="ADAL" clId="{231AF609-F84D-4219-BB4E-D7113C9DC519}" dt="2023-06-28T16:45:11.729" v="687" actId="1076"/>
        <pc:sldMkLst>
          <pc:docMk/>
          <pc:sldMk cId="2518974744" sldId="747"/>
        </pc:sldMkLst>
        <pc:spChg chg="add del mod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3" creationId="{CD03C59E-385C-9583-A9D0-CC7B2285DC1F}"/>
          </ac:spMkLst>
        </pc:spChg>
        <pc:spChg chg="add del mod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8" creationId="{8B76903B-137A-6295-139E-97E60BB68F43}"/>
          </ac:spMkLst>
        </pc:spChg>
        <pc:spChg chg="add del mod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9" creationId="{2BEB9528-E6CF-EDF5-A7F7-E594489C8EE4}"/>
          </ac:spMkLst>
        </pc:spChg>
        <pc:spChg chg="add del mod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10" creationId="{A17973DE-67BB-75FD-9ED4-88955947ED5F}"/>
          </ac:spMkLst>
        </pc:spChg>
        <pc:spChg chg="add mod">
          <ac:chgData name="Fang, Juan" userId="c49291d6-e9d9-42a4-a1d1-3277e0431fd7" providerId="ADAL" clId="{231AF609-F84D-4219-BB4E-D7113C9DC519}" dt="2023-06-20T16:18:16.990" v="594"/>
          <ac:spMkLst>
            <pc:docMk/>
            <pc:sldMk cId="2518974744" sldId="747"/>
            <ac:spMk id="11" creationId="{5BE74E0F-17EF-EF24-858B-7E39A961DBDF}"/>
          </ac:spMkLst>
        </pc:spChg>
        <pc:spChg chg="del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31" creationId="{326B2A89-F28A-AD31-C8BB-645E5C9C7C3E}"/>
          </ac:spMkLst>
        </pc:spChg>
        <pc:spChg chg="del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32" creationId="{CA22A36C-760B-D0C4-0AF4-438A4B7B0051}"/>
          </ac:spMkLst>
        </pc:spChg>
        <pc:spChg chg="del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34" creationId="{248BA56D-A73F-BDF1-F474-05173A1E4F20}"/>
          </ac:spMkLst>
        </pc:spChg>
        <pc:spChg chg="mod">
          <ac:chgData name="Fang, Juan" userId="c49291d6-e9d9-42a4-a1d1-3277e0431fd7" providerId="ADAL" clId="{231AF609-F84D-4219-BB4E-D7113C9DC519}" dt="2023-06-28T16:45:00.504" v="684" actId="1076"/>
          <ac:spMkLst>
            <pc:docMk/>
            <pc:sldMk cId="2518974744" sldId="747"/>
            <ac:spMk id="37" creationId="{C06216EB-7B18-6211-D1D8-D251F8D273BA}"/>
          </ac:spMkLst>
        </pc:spChg>
        <pc:spChg chg="mod">
          <ac:chgData name="Fang, Juan" userId="c49291d6-e9d9-42a4-a1d1-3277e0431fd7" providerId="ADAL" clId="{231AF609-F84D-4219-BB4E-D7113C9DC519}" dt="2023-06-28T16:45:07.473" v="685" actId="1076"/>
          <ac:spMkLst>
            <pc:docMk/>
            <pc:sldMk cId="2518974744" sldId="747"/>
            <ac:spMk id="38" creationId="{CCE9C138-250E-FDD0-8A3E-CE39668A5C23}"/>
          </ac:spMkLst>
        </pc:spChg>
        <pc:picChg chg="add mod">
          <ac:chgData name="Fang, Juan" userId="c49291d6-e9d9-42a4-a1d1-3277e0431fd7" providerId="ADAL" clId="{231AF609-F84D-4219-BB4E-D7113C9DC519}" dt="2023-06-28T16:45:11.729" v="687" actId="1076"/>
          <ac:picMkLst>
            <pc:docMk/>
            <pc:sldMk cId="2518974744" sldId="747"/>
            <ac:picMk id="3" creationId="{F024DB53-72B6-CF9D-DC76-3A19E384799E}"/>
          </ac:picMkLst>
        </pc:picChg>
        <pc:picChg chg="add mod">
          <ac:chgData name="Fang, Juan" userId="c49291d6-e9d9-42a4-a1d1-3277e0431fd7" providerId="ADAL" clId="{231AF609-F84D-4219-BB4E-D7113C9DC519}" dt="2023-06-15T21:44:42.502" v="16" actId="1076"/>
          <ac:picMkLst>
            <pc:docMk/>
            <pc:sldMk cId="2518974744" sldId="747"/>
            <ac:picMk id="7" creationId="{06AAB649-F3A0-68E6-A8AC-D14C0BF91E88}"/>
          </ac:picMkLst>
        </pc:picChg>
        <pc:picChg chg="add mod">
          <ac:chgData name="Fang, Juan" userId="c49291d6-e9d9-42a4-a1d1-3277e0431fd7" providerId="ADAL" clId="{231AF609-F84D-4219-BB4E-D7113C9DC519}" dt="2023-06-20T16:54:12.184" v="664" actId="1076"/>
          <ac:picMkLst>
            <pc:docMk/>
            <pc:sldMk cId="2518974744" sldId="747"/>
            <ac:picMk id="13" creationId="{BCEFBCA8-3F64-D0C7-D970-0A259A089ED9}"/>
          </ac:picMkLst>
        </pc:picChg>
        <pc:picChg chg="add mod">
          <ac:chgData name="Fang, Juan" userId="c49291d6-e9d9-42a4-a1d1-3277e0431fd7" providerId="ADAL" clId="{231AF609-F84D-4219-BB4E-D7113C9DC519}" dt="2023-06-20T16:54:18.487" v="666" actId="1076"/>
          <ac:picMkLst>
            <pc:docMk/>
            <pc:sldMk cId="2518974744" sldId="747"/>
            <ac:picMk id="15" creationId="{EC4F0D6F-AF55-79F4-41CC-48AB21E3837B}"/>
          </ac:picMkLst>
        </pc:picChg>
        <pc:picChg chg="add mod">
          <ac:chgData name="Fang, Juan" userId="c49291d6-e9d9-42a4-a1d1-3277e0431fd7" providerId="ADAL" clId="{231AF609-F84D-4219-BB4E-D7113C9DC519}" dt="2023-06-20T16:54:14.720" v="665" actId="1076"/>
          <ac:picMkLst>
            <pc:docMk/>
            <pc:sldMk cId="2518974744" sldId="747"/>
            <ac:picMk id="17" creationId="{D16ED3F6-BBE0-6EE3-5DAE-0526B5FB3597}"/>
          </ac:picMkLst>
        </pc:picChg>
        <pc:picChg chg="del">
          <ac:chgData name="Fang, Juan" userId="c49291d6-e9d9-42a4-a1d1-3277e0431fd7" providerId="ADAL" clId="{231AF609-F84D-4219-BB4E-D7113C9DC519}" dt="2023-06-15T21:44:34.905" v="14" actId="478"/>
          <ac:picMkLst>
            <pc:docMk/>
            <pc:sldMk cId="2518974744" sldId="747"/>
            <ac:picMk id="19" creationId="{3DF08717-B0B6-6BB3-DA72-B03E9D3F6719}"/>
          </ac:picMkLst>
        </pc:picChg>
        <pc:picChg chg="add mod">
          <ac:chgData name="Fang, Juan" userId="c49291d6-e9d9-42a4-a1d1-3277e0431fd7" providerId="ADAL" clId="{231AF609-F84D-4219-BB4E-D7113C9DC519}" dt="2023-06-20T16:54:25.160" v="667" actId="1076"/>
          <ac:picMkLst>
            <pc:docMk/>
            <pc:sldMk cId="2518974744" sldId="747"/>
            <ac:picMk id="19" creationId="{83A9C8FD-A806-2485-BE4E-FB2188A7E128}"/>
          </ac:picMkLst>
        </pc:picChg>
        <pc:picChg chg="del">
          <ac:chgData name="Fang, Juan" userId="c49291d6-e9d9-42a4-a1d1-3277e0431fd7" providerId="ADAL" clId="{231AF609-F84D-4219-BB4E-D7113C9DC519}" dt="2023-06-20T16:45:26.262" v="633" actId="478"/>
          <ac:picMkLst>
            <pc:docMk/>
            <pc:sldMk cId="2518974744" sldId="747"/>
            <ac:picMk id="21" creationId="{AE36E9E9-FC2E-AF82-311E-B1C47B9EB25A}"/>
          </ac:picMkLst>
        </pc:picChg>
        <pc:picChg chg="del">
          <ac:chgData name="Fang, Juan" userId="c49291d6-e9d9-42a4-a1d1-3277e0431fd7" providerId="ADAL" clId="{231AF609-F84D-4219-BB4E-D7113C9DC519}" dt="2023-06-20T16:45:28.143" v="636" actId="478"/>
          <ac:picMkLst>
            <pc:docMk/>
            <pc:sldMk cId="2518974744" sldId="747"/>
            <ac:picMk id="23" creationId="{F44C3103-CDF0-3781-EE21-8E3174D411F0}"/>
          </ac:picMkLst>
        </pc:picChg>
        <pc:picChg chg="del">
          <ac:chgData name="Fang, Juan" userId="c49291d6-e9d9-42a4-a1d1-3277e0431fd7" providerId="ADAL" clId="{231AF609-F84D-4219-BB4E-D7113C9DC519}" dt="2023-06-20T16:45:26.906" v="634" actId="478"/>
          <ac:picMkLst>
            <pc:docMk/>
            <pc:sldMk cId="2518974744" sldId="747"/>
            <ac:picMk id="25" creationId="{2ECF4084-DDFC-71D5-6FE5-5AFEAB2AD485}"/>
          </ac:picMkLst>
        </pc:picChg>
        <pc:picChg chg="mod">
          <ac:chgData name="Fang, Juan" userId="c49291d6-e9d9-42a4-a1d1-3277e0431fd7" providerId="ADAL" clId="{231AF609-F84D-4219-BB4E-D7113C9DC519}" dt="2023-06-14T22:52:22.450" v="6" actId="1076"/>
          <ac:picMkLst>
            <pc:docMk/>
            <pc:sldMk cId="2518974744" sldId="747"/>
            <ac:picMk id="36" creationId="{F4700282-D21D-FEE0-7F2F-D3760E9E173A}"/>
          </ac:picMkLst>
        </pc:picChg>
      </pc:sldChg>
      <pc:sldChg chg="addSp delSp modSp mod">
        <pc:chgData name="Fang, Juan" userId="c49291d6-e9d9-42a4-a1d1-3277e0431fd7" providerId="ADAL" clId="{231AF609-F84D-4219-BB4E-D7113C9DC519}" dt="2023-06-28T16:45:36.904" v="692" actId="1076"/>
        <pc:sldMkLst>
          <pc:docMk/>
          <pc:sldMk cId="1854081242" sldId="748"/>
        </pc:sldMkLst>
        <pc:spChg chg="add del mod">
          <ac:chgData name="Fang, Juan" userId="c49291d6-e9d9-42a4-a1d1-3277e0431fd7" providerId="ADAL" clId="{231AF609-F84D-4219-BB4E-D7113C9DC519}" dt="2023-06-20T16:52:25.763" v="650" actId="478"/>
          <ac:spMkLst>
            <pc:docMk/>
            <pc:sldMk cId="1854081242" sldId="748"/>
            <ac:spMk id="3" creationId="{6E5C3E64-C21E-7849-2CEA-6F2072251131}"/>
          </ac:spMkLst>
        </pc:spChg>
        <pc:spChg chg="add del mod">
          <ac:chgData name="Fang, Juan" userId="c49291d6-e9d9-42a4-a1d1-3277e0431fd7" providerId="ADAL" clId="{231AF609-F84D-4219-BB4E-D7113C9DC519}" dt="2023-06-20T16:52:25.763" v="650" actId="478"/>
          <ac:spMkLst>
            <pc:docMk/>
            <pc:sldMk cId="1854081242" sldId="748"/>
            <ac:spMk id="8" creationId="{36876D25-0ABE-DE23-419B-C49A47772A8E}"/>
          </ac:spMkLst>
        </pc:spChg>
        <pc:spChg chg="add del mod">
          <ac:chgData name="Fang, Juan" userId="c49291d6-e9d9-42a4-a1d1-3277e0431fd7" providerId="ADAL" clId="{231AF609-F84D-4219-BB4E-D7113C9DC519}" dt="2023-06-16T16:11:38.342" v="21" actId="478"/>
          <ac:spMkLst>
            <pc:docMk/>
            <pc:sldMk cId="1854081242" sldId="748"/>
            <ac:spMk id="8" creationId="{723D2E3F-D79A-8CB4-3981-035769FECD99}"/>
          </ac:spMkLst>
        </pc:spChg>
        <pc:spChg chg="add del mod">
          <ac:chgData name="Fang, Juan" userId="c49291d6-e9d9-42a4-a1d1-3277e0431fd7" providerId="ADAL" clId="{231AF609-F84D-4219-BB4E-D7113C9DC519}" dt="2023-06-20T16:52:25.763" v="650" actId="478"/>
          <ac:spMkLst>
            <pc:docMk/>
            <pc:sldMk cId="1854081242" sldId="748"/>
            <ac:spMk id="10" creationId="{CD172345-6AE5-862F-E9CD-DCB1DFBE3315}"/>
          </ac:spMkLst>
        </pc:spChg>
        <pc:spChg chg="mod">
          <ac:chgData name="Fang, Juan" userId="c49291d6-e9d9-42a4-a1d1-3277e0431fd7" providerId="ADAL" clId="{231AF609-F84D-4219-BB4E-D7113C9DC519}" dt="2023-06-16T16:11:26.436" v="20" actId="1076"/>
          <ac:spMkLst>
            <pc:docMk/>
            <pc:sldMk cId="1854081242" sldId="748"/>
            <ac:spMk id="14" creationId="{A34B78B7-BF37-D58A-ED22-D344FC4F9145}"/>
          </ac:spMkLst>
        </pc:spChg>
        <pc:spChg chg="add del mod">
          <ac:chgData name="Fang, Juan" userId="c49291d6-e9d9-42a4-a1d1-3277e0431fd7" providerId="ADAL" clId="{231AF609-F84D-4219-BB4E-D7113C9DC519}" dt="2023-06-20T16:52:25.763" v="650" actId="478"/>
          <ac:spMkLst>
            <pc:docMk/>
            <pc:sldMk cId="1854081242" sldId="748"/>
            <ac:spMk id="16" creationId="{571F60E0-FBB9-F111-FD34-69D6E4949426}"/>
          </ac:spMkLst>
        </pc:spChg>
        <pc:spChg chg="add mod">
          <ac:chgData name="Fang, Juan" userId="c49291d6-e9d9-42a4-a1d1-3277e0431fd7" providerId="ADAL" clId="{231AF609-F84D-4219-BB4E-D7113C9DC519}" dt="2023-06-20T16:18:22.796" v="596" actId="1076"/>
          <ac:spMkLst>
            <pc:docMk/>
            <pc:sldMk cId="1854081242" sldId="748"/>
            <ac:spMk id="17" creationId="{514B6E36-DACB-ECA2-7275-C17A43A811AC}"/>
          </ac:spMkLst>
        </pc:spChg>
        <pc:picChg chg="add mod">
          <ac:chgData name="Fang, Juan" userId="c49291d6-e9d9-42a4-a1d1-3277e0431fd7" providerId="ADAL" clId="{231AF609-F84D-4219-BB4E-D7113C9DC519}" dt="2023-06-28T16:45:36.904" v="692" actId="1076"/>
          <ac:picMkLst>
            <pc:docMk/>
            <pc:sldMk cId="1854081242" sldId="748"/>
            <ac:picMk id="3" creationId="{BDACCE93-FECB-DA9A-952F-9EDEE69709D4}"/>
          </ac:picMkLst>
        </pc:picChg>
        <pc:picChg chg="del">
          <ac:chgData name="Fang, Juan" userId="c49291d6-e9d9-42a4-a1d1-3277e0431fd7" providerId="ADAL" clId="{231AF609-F84D-4219-BB4E-D7113C9DC519}" dt="2023-06-20T16:52:20.496" v="646" actId="478"/>
          <ac:picMkLst>
            <pc:docMk/>
            <pc:sldMk cId="1854081242" sldId="748"/>
            <ac:picMk id="7" creationId="{9E5A97CF-310A-DB93-E4AA-39EF95CD1906}"/>
          </ac:picMkLst>
        </pc:picChg>
        <pc:picChg chg="del">
          <ac:chgData name="Fang, Juan" userId="c49291d6-e9d9-42a4-a1d1-3277e0431fd7" providerId="ADAL" clId="{231AF609-F84D-4219-BB4E-D7113C9DC519}" dt="2023-06-20T16:52:21.800" v="648" actId="478"/>
          <ac:picMkLst>
            <pc:docMk/>
            <pc:sldMk cId="1854081242" sldId="748"/>
            <ac:picMk id="9" creationId="{64D6ED31-66E9-F0C8-660A-712637839BE9}"/>
          </ac:picMkLst>
        </pc:picChg>
        <pc:picChg chg="del">
          <ac:chgData name="Fang, Juan" userId="c49291d6-e9d9-42a4-a1d1-3277e0431fd7" providerId="ADAL" clId="{231AF609-F84D-4219-BB4E-D7113C9DC519}" dt="2023-06-20T16:52:21.139" v="647" actId="478"/>
          <ac:picMkLst>
            <pc:docMk/>
            <pc:sldMk cId="1854081242" sldId="748"/>
            <ac:picMk id="11" creationId="{71A64B35-804E-55D3-DD72-ED0A304EF3AC}"/>
          </ac:picMkLst>
        </pc:picChg>
        <pc:picChg chg="add mod">
          <ac:chgData name="Fang, Juan" userId="c49291d6-e9d9-42a4-a1d1-3277e0431fd7" providerId="ADAL" clId="{231AF609-F84D-4219-BB4E-D7113C9DC519}" dt="2023-06-15T21:45:09.661" v="19" actId="1076"/>
          <ac:picMkLst>
            <pc:docMk/>
            <pc:sldMk cId="1854081242" sldId="748"/>
            <ac:picMk id="12" creationId="{6E64E670-7AB2-74C4-47A6-51DDB92CE69A}"/>
          </ac:picMkLst>
        </pc:picChg>
        <pc:picChg chg="del mod">
          <ac:chgData name="Fang, Juan" userId="c49291d6-e9d9-42a4-a1d1-3277e0431fd7" providerId="ADAL" clId="{231AF609-F84D-4219-BB4E-D7113C9DC519}" dt="2023-06-20T16:52:22.289" v="649" actId="478"/>
          <ac:picMkLst>
            <pc:docMk/>
            <pc:sldMk cId="1854081242" sldId="748"/>
            <ac:picMk id="13" creationId="{BBDE94DF-7173-1172-77C7-C808E78E25AC}"/>
          </ac:picMkLst>
        </pc:picChg>
        <pc:picChg chg="del">
          <ac:chgData name="Fang, Juan" userId="c49291d6-e9d9-42a4-a1d1-3277e0431fd7" providerId="ADAL" clId="{231AF609-F84D-4219-BB4E-D7113C9DC519}" dt="2023-06-15T21:44:59.269" v="17" actId="478"/>
          <ac:picMkLst>
            <pc:docMk/>
            <pc:sldMk cId="1854081242" sldId="748"/>
            <ac:picMk id="17" creationId="{6BC0CFA7-D2A0-B1C7-44E2-E0C1F17BFD45}"/>
          </ac:picMkLst>
        </pc:picChg>
        <pc:picChg chg="add del mod">
          <ac:chgData name="Fang, Juan" userId="c49291d6-e9d9-42a4-a1d1-3277e0431fd7" providerId="ADAL" clId="{231AF609-F84D-4219-BB4E-D7113C9DC519}" dt="2023-06-20T16:53:04.513" v="659" actId="478"/>
          <ac:picMkLst>
            <pc:docMk/>
            <pc:sldMk cId="1854081242" sldId="748"/>
            <ac:picMk id="19" creationId="{222127E8-C138-BC1B-19F2-07608F7D51FC}"/>
          </ac:picMkLst>
        </pc:picChg>
        <pc:picChg chg="add mod">
          <ac:chgData name="Fang, Juan" userId="c49291d6-e9d9-42a4-a1d1-3277e0431fd7" providerId="ADAL" clId="{231AF609-F84D-4219-BB4E-D7113C9DC519}" dt="2023-06-20T16:55:00.109" v="669" actId="1076"/>
          <ac:picMkLst>
            <pc:docMk/>
            <pc:sldMk cId="1854081242" sldId="748"/>
            <ac:picMk id="21" creationId="{BA0EB339-BBEB-843B-6F15-BCFB006D6035}"/>
          </ac:picMkLst>
        </pc:picChg>
        <pc:picChg chg="add mod">
          <ac:chgData name="Fang, Juan" userId="c49291d6-e9d9-42a4-a1d1-3277e0431fd7" providerId="ADAL" clId="{231AF609-F84D-4219-BB4E-D7113C9DC519}" dt="2023-06-20T16:53:01.916" v="657" actId="1076"/>
          <ac:picMkLst>
            <pc:docMk/>
            <pc:sldMk cId="1854081242" sldId="748"/>
            <ac:picMk id="23" creationId="{139E0683-C6EC-3FAB-F824-A9A21E6E286B}"/>
          </ac:picMkLst>
        </pc:picChg>
        <pc:picChg chg="add mod">
          <ac:chgData name="Fang, Juan" userId="c49291d6-e9d9-42a4-a1d1-3277e0431fd7" providerId="ADAL" clId="{231AF609-F84D-4219-BB4E-D7113C9DC519}" dt="2023-06-21T04:03:07.799" v="672" actId="1076"/>
          <ac:picMkLst>
            <pc:docMk/>
            <pc:sldMk cId="1854081242" sldId="748"/>
            <ac:picMk id="25" creationId="{13642710-5555-06EF-532B-AC08BA4BA8BD}"/>
          </ac:picMkLst>
        </pc:picChg>
        <pc:picChg chg="add mod">
          <ac:chgData name="Fang, Juan" userId="c49291d6-e9d9-42a4-a1d1-3277e0431fd7" providerId="ADAL" clId="{231AF609-F84D-4219-BB4E-D7113C9DC519}" dt="2023-06-20T16:55:08.674" v="670" actId="1076"/>
          <ac:picMkLst>
            <pc:docMk/>
            <pc:sldMk cId="1854081242" sldId="748"/>
            <ac:picMk id="27" creationId="{0F7453DB-8932-E4AD-100A-5494D3750335}"/>
          </ac:picMkLst>
        </pc:picChg>
      </pc:sldChg>
      <pc:sldChg chg="addSp delSp modSp add mod">
        <pc:chgData name="Fang, Juan" userId="c49291d6-e9d9-42a4-a1d1-3277e0431fd7" providerId="ADAL" clId="{231AF609-F84D-4219-BB4E-D7113C9DC519}" dt="2023-06-16T16:33:19.348" v="230" actId="478"/>
        <pc:sldMkLst>
          <pc:docMk/>
          <pc:sldMk cId="66206992" sldId="749"/>
        </pc:sldMkLst>
        <pc:spChg chg="mod">
          <ac:chgData name="Fang, Juan" userId="c49291d6-e9d9-42a4-a1d1-3277e0431fd7" providerId="ADAL" clId="{231AF609-F84D-4219-BB4E-D7113C9DC519}" dt="2023-06-16T16:32:34.597" v="223" actId="20577"/>
          <ac:spMkLst>
            <pc:docMk/>
            <pc:sldMk cId="66206992" sldId="749"/>
            <ac:spMk id="2" creationId="{4B65A54D-F862-4E04-B3DB-6ECD7FC6D214}"/>
          </ac:spMkLst>
        </pc:spChg>
        <pc:picChg chg="add del">
          <ac:chgData name="Fang, Juan" userId="c49291d6-e9d9-42a4-a1d1-3277e0431fd7" providerId="ADAL" clId="{231AF609-F84D-4219-BB4E-D7113C9DC519}" dt="2023-06-16T16:32:51.940" v="225" actId="22"/>
          <ac:picMkLst>
            <pc:docMk/>
            <pc:sldMk cId="66206992" sldId="749"/>
            <ac:picMk id="8" creationId="{0DD375A5-8DDE-1C5D-21B5-A354765FECD2}"/>
          </ac:picMkLst>
        </pc:picChg>
        <pc:picChg chg="add del mod">
          <ac:chgData name="Fang, Juan" userId="c49291d6-e9d9-42a4-a1d1-3277e0431fd7" providerId="ADAL" clId="{231AF609-F84D-4219-BB4E-D7113C9DC519}" dt="2023-06-16T16:33:19.348" v="230" actId="478"/>
          <ac:picMkLst>
            <pc:docMk/>
            <pc:sldMk cId="66206992" sldId="749"/>
            <ac:picMk id="12" creationId="{7EF0B72F-97FB-7A40-F261-605797041AB2}"/>
          </ac:picMkLst>
        </pc:picChg>
      </pc:sldChg>
      <pc:sldChg chg="modSp new del mod">
        <pc:chgData name="Fang, Juan" userId="c49291d6-e9d9-42a4-a1d1-3277e0431fd7" providerId="ADAL" clId="{231AF609-F84D-4219-BB4E-D7113C9DC519}" dt="2023-07-07T02:04:53.292" v="1152" actId="2696"/>
        <pc:sldMkLst>
          <pc:docMk/>
          <pc:sldMk cId="4085168401" sldId="750"/>
        </pc:sldMkLst>
        <pc:spChg chg="mod">
          <ac:chgData name="Fang, Juan" userId="c49291d6-e9d9-42a4-a1d1-3277e0431fd7" providerId="ADAL" clId="{231AF609-F84D-4219-BB4E-D7113C9DC519}" dt="2023-06-28T17:57:34.877" v="708" actId="20577"/>
          <ac:spMkLst>
            <pc:docMk/>
            <pc:sldMk cId="4085168401" sldId="750"/>
            <ac:spMk id="3" creationId="{465F7AAE-2589-F1E9-9D69-1066AA19BE15}"/>
          </ac:spMkLst>
        </pc:spChg>
      </pc:sldChg>
      <pc:sldChg chg="modSp new del mod">
        <pc:chgData name="Fang, Juan" userId="c49291d6-e9d9-42a4-a1d1-3277e0431fd7" providerId="ADAL" clId="{231AF609-F84D-4219-BB4E-D7113C9DC519}" dt="2023-07-07T02:04:53.292" v="1152" actId="2696"/>
        <pc:sldMkLst>
          <pc:docMk/>
          <pc:sldMk cId="1880429407" sldId="751"/>
        </pc:sldMkLst>
        <pc:spChg chg="mod">
          <ac:chgData name="Fang, Juan" userId="c49291d6-e9d9-42a4-a1d1-3277e0431fd7" providerId="ADAL" clId="{231AF609-F84D-4219-BB4E-D7113C9DC519}" dt="2023-06-28T18:16:53.605" v="1151" actId="20577"/>
          <ac:spMkLst>
            <pc:docMk/>
            <pc:sldMk cId="1880429407" sldId="751"/>
            <ac:spMk id="3" creationId="{B1B58847-EA2D-BD5C-D4F2-339D55491A4D}"/>
          </ac:spMkLst>
        </pc:spChg>
      </pc:sldChg>
    </pc:docChg>
  </pc:docChgLst>
  <pc:docChgLst>
    <pc:chgData name="Fang, Juan" userId="c49291d6-e9d9-42a4-a1d1-3277e0431fd7" providerId="ADAL" clId="{E913EBBD-F36F-42FB-803F-E42F96A3F5F3}"/>
    <pc:docChg chg="undo custSel addSld delSld modSld delMainMaster modMainMaster modNotesMaster">
      <pc:chgData name="Fang, Juan" userId="c49291d6-e9d9-42a4-a1d1-3277e0431fd7" providerId="ADAL" clId="{E913EBBD-F36F-42FB-803F-E42F96A3F5F3}" dt="2023-08-10T16:43:50.397" v="128" actId="20577"/>
      <pc:docMkLst>
        <pc:docMk/>
      </pc:docMkLst>
      <pc:sldChg chg="modSp mod">
        <pc:chgData name="Fang, Juan" userId="c49291d6-e9d9-42a4-a1d1-3277e0431fd7" providerId="ADAL" clId="{E913EBBD-F36F-42FB-803F-E42F96A3F5F3}" dt="2023-08-10T16:43:50.397" v="128" actId="20577"/>
        <pc:sldMkLst>
          <pc:docMk/>
          <pc:sldMk cId="0" sldId="256"/>
        </pc:sldMkLst>
        <pc:spChg chg="mod">
          <ac:chgData name="Fang, Juan" userId="c49291d6-e9d9-42a4-a1d1-3277e0431fd7" providerId="ADAL" clId="{E913EBBD-F36F-42FB-803F-E42F96A3F5F3}" dt="2023-08-10T16:31:44.421" v="99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Fang, Juan" userId="c49291d6-e9d9-42a4-a1d1-3277e0431fd7" providerId="ADAL" clId="{E913EBBD-F36F-42FB-803F-E42F96A3F5F3}" dt="2023-08-10T16:43:50.397" v="12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Fang, Juan" userId="c49291d6-e9d9-42a4-a1d1-3277e0431fd7" providerId="ADAL" clId="{E913EBBD-F36F-42FB-803F-E42F96A3F5F3}" dt="2023-08-10T16:31:50.336" v="100"/>
        <pc:sldMkLst>
          <pc:docMk/>
          <pc:sldMk cId="801119228" sldId="270"/>
        </pc:sldMkLst>
        <pc:spChg chg="mod">
          <ac:chgData name="Fang, Juan" userId="c49291d6-e9d9-42a4-a1d1-3277e0431fd7" providerId="ADAL" clId="{E913EBBD-F36F-42FB-803F-E42F96A3F5F3}" dt="2023-08-10T16:31:50.336" v="100"/>
          <ac:spMkLst>
            <pc:docMk/>
            <pc:sldMk cId="801119228" sldId="270"/>
            <ac:spMk id="6" creationId="{00000000-0000-0000-0000-000000000000}"/>
          </ac:spMkLst>
        </pc:spChg>
      </pc:sldChg>
      <pc:sldChg chg="modSp">
        <pc:chgData name="Fang, Juan" userId="c49291d6-e9d9-42a4-a1d1-3277e0431fd7" providerId="ADAL" clId="{E913EBBD-F36F-42FB-803F-E42F96A3F5F3}" dt="2023-08-10T16:35:24.395" v="121" actId="20577"/>
        <pc:sldMkLst>
          <pc:docMk/>
          <pc:sldMk cId="2077514950" sldId="690"/>
        </pc:sldMkLst>
        <pc:spChg chg="mod">
          <ac:chgData name="Fang, Juan" userId="c49291d6-e9d9-42a4-a1d1-3277e0431fd7" providerId="ADAL" clId="{E913EBBD-F36F-42FB-803F-E42F96A3F5F3}" dt="2023-08-10T16:35:24.395" v="121" actId="20577"/>
          <ac:spMkLst>
            <pc:docMk/>
            <pc:sldMk cId="2077514950" sldId="690"/>
            <ac:spMk id="3" creationId="{7017C703-0AF1-DC48-207B-33BE60B65E85}"/>
          </ac:spMkLst>
        </pc:spChg>
      </pc:sldChg>
      <pc:sldChg chg="modNotesTx">
        <pc:chgData name="Fang, Juan" userId="c49291d6-e9d9-42a4-a1d1-3277e0431fd7" providerId="ADAL" clId="{E913EBBD-F36F-42FB-803F-E42F96A3F5F3}" dt="2023-08-10T16:37:50.408" v="122"/>
        <pc:sldMkLst>
          <pc:docMk/>
          <pc:sldMk cId="2644363492" sldId="694"/>
        </pc:sldMkLst>
      </pc:sldChg>
      <pc:sldChg chg="modSp del mod">
        <pc:chgData name="Fang, Juan" userId="c49291d6-e9d9-42a4-a1d1-3277e0431fd7" providerId="ADAL" clId="{E913EBBD-F36F-42FB-803F-E42F96A3F5F3}" dt="2023-08-10T16:33:51.666" v="114" actId="47"/>
        <pc:sldMkLst>
          <pc:docMk/>
          <pc:sldMk cId="66206992" sldId="749"/>
        </pc:sldMkLst>
        <pc:spChg chg="mod">
          <ac:chgData name="Fang, Juan" userId="c49291d6-e9d9-42a4-a1d1-3277e0431fd7" providerId="ADAL" clId="{E913EBBD-F36F-42FB-803F-E42F96A3F5F3}" dt="2023-08-10T16:31:56.158" v="101"/>
          <ac:spMkLst>
            <pc:docMk/>
            <pc:sldMk cId="66206992" sldId="749"/>
            <ac:spMk id="6" creationId="{10A8FDD5-E19A-47C1-B5FB-A97869D5E3C8}"/>
          </ac:spMkLst>
        </pc:spChg>
      </pc:sldChg>
      <pc:sldChg chg="addSp delSp modSp new mod">
        <pc:chgData name="Fang, Juan" userId="c49291d6-e9d9-42a4-a1d1-3277e0431fd7" providerId="ADAL" clId="{E913EBBD-F36F-42FB-803F-E42F96A3F5F3}" dt="2023-08-10T16:33:34.083" v="113"/>
        <pc:sldMkLst>
          <pc:docMk/>
          <pc:sldMk cId="3367394059" sldId="750"/>
        </pc:sldMkLst>
        <pc:spChg chg="mod">
          <ac:chgData name="Fang, Juan" userId="c49291d6-e9d9-42a4-a1d1-3277e0431fd7" providerId="ADAL" clId="{E913EBBD-F36F-42FB-803F-E42F96A3F5F3}" dt="2023-08-10T16:32:53.466" v="103"/>
          <ac:spMkLst>
            <pc:docMk/>
            <pc:sldMk cId="3367394059" sldId="750"/>
            <ac:spMk id="2" creationId="{6CBBA98B-BC80-6AA7-87C5-260E5240306E}"/>
          </ac:spMkLst>
        </pc:spChg>
        <pc:spChg chg="del">
          <ac:chgData name="Fang, Juan" userId="c49291d6-e9d9-42a4-a1d1-3277e0431fd7" providerId="ADAL" clId="{E913EBBD-F36F-42FB-803F-E42F96A3F5F3}" dt="2023-08-10T16:33:30.433" v="112" actId="478"/>
          <ac:spMkLst>
            <pc:docMk/>
            <pc:sldMk cId="3367394059" sldId="750"/>
            <ac:spMk id="3" creationId="{CFCD26A8-A089-3D3D-8643-AD88685084E2}"/>
          </ac:spMkLst>
        </pc:spChg>
        <pc:spChg chg="add del mod">
          <ac:chgData name="Fang, Juan" userId="c49291d6-e9d9-42a4-a1d1-3277e0431fd7" providerId="ADAL" clId="{E913EBBD-F36F-42FB-803F-E42F96A3F5F3}" dt="2023-08-10T16:33:27.305" v="111"/>
          <ac:spMkLst>
            <pc:docMk/>
            <pc:sldMk cId="3367394059" sldId="750"/>
            <ac:spMk id="7" creationId="{2F010EE6-16B3-47A9-3829-2EC7E923B9F5}"/>
          </ac:spMkLst>
        </pc:spChg>
        <pc:spChg chg="add del mod">
          <ac:chgData name="Fang, Juan" userId="c49291d6-e9d9-42a4-a1d1-3277e0431fd7" providerId="ADAL" clId="{E913EBBD-F36F-42FB-803F-E42F96A3F5F3}" dt="2023-08-10T16:33:27.305" v="111"/>
          <ac:spMkLst>
            <pc:docMk/>
            <pc:sldMk cId="3367394059" sldId="750"/>
            <ac:spMk id="8" creationId="{43396EDA-69F9-2285-C80B-D18D55B0E890}"/>
          </ac:spMkLst>
        </pc:spChg>
        <pc:spChg chg="add del mod">
          <ac:chgData name="Fang, Juan" userId="c49291d6-e9d9-42a4-a1d1-3277e0431fd7" providerId="ADAL" clId="{E913EBBD-F36F-42FB-803F-E42F96A3F5F3}" dt="2023-08-10T16:33:27.305" v="111"/>
          <ac:spMkLst>
            <pc:docMk/>
            <pc:sldMk cId="3367394059" sldId="750"/>
            <ac:spMk id="9" creationId="{A5553066-2233-D3B9-A0DE-61B6367F9141}"/>
          </ac:spMkLst>
        </pc:spChg>
        <pc:spChg chg="add mod">
          <ac:chgData name="Fang, Juan" userId="c49291d6-e9d9-42a4-a1d1-3277e0431fd7" providerId="ADAL" clId="{E913EBBD-F36F-42FB-803F-E42F96A3F5F3}" dt="2023-08-10T16:33:34.083" v="113"/>
          <ac:spMkLst>
            <pc:docMk/>
            <pc:sldMk cId="3367394059" sldId="750"/>
            <ac:spMk id="13" creationId="{425E60DD-B9E2-6E05-29C2-A97383D86B4F}"/>
          </ac:spMkLst>
        </pc:spChg>
        <pc:spChg chg="add mod">
          <ac:chgData name="Fang, Juan" userId="c49291d6-e9d9-42a4-a1d1-3277e0431fd7" providerId="ADAL" clId="{E913EBBD-F36F-42FB-803F-E42F96A3F5F3}" dt="2023-08-10T16:33:34.083" v="113"/>
          <ac:spMkLst>
            <pc:docMk/>
            <pc:sldMk cId="3367394059" sldId="750"/>
            <ac:spMk id="14" creationId="{51FF38FD-7194-0B75-C843-6F8C98756B1A}"/>
          </ac:spMkLst>
        </pc:spChg>
        <pc:spChg chg="add mod">
          <ac:chgData name="Fang, Juan" userId="c49291d6-e9d9-42a4-a1d1-3277e0431fd7" providerId="ADAL" clId="{E913EBBD-F36F-42FB-803F-E42F96A3F5F3}" dt="2023-08-10T16:33:34.083" v="113"/>
          <ac:spMkLst>
            <pc:docMk/>
            <pc:sldMk cId="3367394059" sldId="750"/>
            <ac:spMk id="15" creationId="{31C0620F-6A6E-78D8-5FF7-16B30954F944}"/>
          </ac:spMkLst>
        </pc:spChg>
        <pc:picChg chg="add del mod">
          <ac:chgData name="Fang, Juan" userId="c49291d6-e9d9-42a4-a1d1-3277e0431fd7" providerId="ADAL" clId="{E913EBBD-F36F-42FB-803F-E42F96A3F5F3}" dt="2023-08-10T16:33:27.305" v="111"/>
          <ac:picMkLst>
            <pc:docMk/>
            <pc:sldMk cId="3367394059" sldId="750"/>
            <ac:picMk id="10" creationId="{3FE3DF41-AFA4-F484-547D-6B1FC681A196}"/>
          </ac:picMkLst>
        </pc:picChg>
        <pc:picChg chg="add del mod">
          <ac:chgData name="Fang, Juan" userId="c49291d6-e9d9-42a4-a1d1-3277e0431fd7" providerId="ADAL" clId="{E913EBBD-F36F-42FB-803F-E42F96A3F5F3}" dt="2023-08-10T16:33:27.305" v="111"/>
          <ac:picMkLst>
            <pc:docMk/>
            <pc:sldMk cId="3367394059" sldId="750"/>
            <ac:picMk id="11" creationId="{895CBFE1-7CB5-F1AC-2C77-BD4CF110AF3B}"/>
          </ac:picMkLst>
        </pc:picChg>
        <pc:picChg chg="add del mod">
          <ac:chgData name="Fang, Juan" userId="c49291d6-e9d9-42a4-a1d1-3277e0431fd7" providerId="ADAL" clId="{E913EBBD-F36F-42FB-803F-E42F96A3F5F3}" dt="2023-08-10T16:33:27.305" v="111"/>
          <ac:picMkLst>
            <pc:docMk/>
            <pc:sldMk cId="3367394059" sldId="750"/>
            <ac:picMk id="12" creationId="{6AF83B5D-A30D-CC5D-09E2-E9CE16E6054B}"/>
          </ac:picMkLst>
        </pc:picChg>
        <pc:picChg chg="add mod">
          <ac:chgData name="Fang, Juan" userId="c49291d6-e9d9-42a4-a1d1-3277e0431fd7" providerId="ADAL" clId="{E913EBBD-F36F-42FB-803F-E42F96A3F5F3}" dt="2023-08-10T16:33:34.083" v="113"/>
          <ac:picMkLst>
            <pc:docMk/>
            <pc:sldMk cId="3367394059" sldId="750"/>
            <ac:picMk id="16" creationId="{3E931196-A2BA-D2C5-06CA-557D2E3883E2}"/>
          </ac:picMkLst>
        </pc:picChg>
        <pc:picChg chg="add mod">
          <ac:chgData name="Fang, Juan" userId="c49291d6-e9d9-42a4-a1d1-3277e0431fd7" providerId="ADAL" clId="{E913EBBD-F36F-42FB-803F-E42F96A3F5F3}" dt="2023-08-10T16:33:34.083" v="113"/>
          <ac:picMkLst>
            <pc:docMk/>
            <pc:sldMk cId="3367394059" sldId="750"/>
            <ac:picMk id="17" creationId="{2989EA48-161D-B4A9-6551-CEBDE0868B68}"/>
          </ac:picMkLst>
        </pc:picChg>
        <pc:picChg chg="add mod">
          <ac:chgData name="Fang, Juan" userId="c49291d6-e9d9-42a4-a1d1-3277e0431fd7" providerId="ADAL" clId="{E913EBBD-F36F-42FB-803F-E42F96A3F5F3}" dt="2023-08-10T16:33:34.083" v="113"/>
          <ac:picMkLst>
            <pc:docMk/>
            <pc:sldMk cId="3367394059" sldId="750"/>
            <ac:picMk id="18" creationId="{31637AD6-4404-E6E6-9176-EEC199428925}"/>
          </ac:picMkLst>
        </pc:picChg>
      </pc:sldChg>
      <pc:sldMasterChg chg="modSp mod addSldLayout delSldLayout modSldLayout">
        <pc:chgData name="Fang, Juan" userId="c49291d6-e9d9-42a4-a1d1-3277e0431fd7" providerId="ADAL" clId="{E913EBBD-F36F-42FB-803F-E42F96A3F5F3}" dt="2023-08-10T16:31:27.192" v="91" actId="20577"/>
        <pc:sldMasterMkLst>
          <pc:docMk/>
          <pc:sldMasterMk cId="0" sldId="2147483648"/>
        </pc:sldMasterMkLst>
        <pc:spChg chg="mod">
          <ac:chgData name="Fang, Juan" userId="c49291d6-e9d9-42a4-a1d1-3277e0431fd7" providerId="ADAL" clId="{E913EBBD-F36F-42FB-803F-E42F96A3F5F3}" dt="2023-08-10T16:29:32.984" v="28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Fang, Juan" userId="c49291d6-e9d9-42a4-a1d1-3277e0431fd7" providerId="ADAL" clId="{E913EBBD-F36F-42FB-803F-E42F96A3F5F3}" dt="2023-08-10T16:29:39.283" v="40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Fang, Juan" userId="c49291d6-e9d9-42a4-a1d1-3277e0431fd7" providerId="ADAL" clId="{E913EBBD-F36F-42FB-803F-E42F96A3F5F3}" dt="2023-08-10T16:28:48.041" v="20" actId="20577"/>
          <pc:sldLayoutMkLst>
            <pc:docMk/>
            <pc:sldMasterMk cId="0" sldId="2147483648"/>
            <pc:sldLayoutMk cId="0" sldId="2147483649"/>
          </pc:sldLayoutMkLst>
          <pc:spChg chg="mod">
            <ac:chgData name="Fang, Juan" userId="c49291d6-e9d9-42a4-a1d1-3277e0431fd7" providerId="ADAL" clId="{E913EBBD-F36F-42FB-803F-E42F96A3F5F3}" dt="2023-08-10T16:28:48.041" v="20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0:05.596" v="46" actId="20577"/>
          <pc:sldLayoutMkLst>
            <pc:docMk/>
            <pc:sldMasterMk cId="0" sldId="2147483648"/>
            <pc:sldLayoutMk cId="0" sldId="2147483650"/>
          </pc:sldLayoutMkLst>
          <pc:spChg chg="mod">
            <ac:chgData name="Fang, Juan" userId="c49291d6-e9d9-42a4-a1d1-3277e0431fd7" providerId="ADAL" clId="{E913EBBD-F36F-42FB-803F-E42F96A3F5F3}" dt="2023-08-10T16:30:05.596" v="46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01.416" v="58" actId="20577"/>
          <pc:sldLayoutMkLst>
            <pc:docMk/>
            <pc:sldMasterMk cId="0" sldId="2147483648"/>
            <pc:sldLayoutMk cId="0" sldId="2147483651"/>
          </pc:sldLayoutMkLst>
          <pc:spChg chg="mod">
            <ac:chgData name="Fang, Juan" userId="c49291d6-e9d9-42a4-a1d1-3277e0431fd7" providerId="ADAL" clId="{E913EBBD-F36F-42FB-803F-E42F96A3F5F3}" dt="2023-08-10T16:31:01.416" v="58" actId="20577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09.189" v="65" actId="6549"/>
          <pc:sldLayoutMkLst>
            <pc:docMk/>
            <pc:sldMasterMk cId="0" sldId="2147483648"/>
            <pc:sldLayoutMk cId="0" sldId="2147483652"/>
          </pc:sldLayoutMkLst>
          <pc:spChg chg="mod">
            <ac:chgData name="Fang, Juan" userId="c49291d6-e9d9-42a4-a1d1-3277e0431fd7" providerId="ADAL" clId="{E913EBBD-F36F-42FB-803F-E42F96A3F5F3}" dt="2023-08-10T16:31:09.189" v="65" actId="6549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14.050" v="71" actId="20577"/>
          <pc:sldLayoutMkLst>
            <pc:docMk/>
            <pc:sldMasterMk cId="0" sldId="2147483648"/>
            <pc:sldLayoutMk cId="0" sldId="2147483653"/>
          </pc:sldLayoutMkLst>
          <pc:spChg chg="mod">
            <ac:chgData name="Fang, Juan" userId="c49291d6-e9d9-42a4-a1d1-3277e0431fd7" providerId="ADAL" clId="{E913EBBD-F36F-42FB-803F-E42F96A3F5F3}" dt="2023-08-10T16:31:14.050" v="71" actId="20577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19.757" v="77" actId="20577"/>
          <pc:sldLayoutMkLst>
            <pc:docMk/>
            <pc:sldMasterMk cId="0" sldId="2147483648"/>
            <pc:sldLayoutMk cId="0" sldId="2147483654"/>
          </pc:sldLayoutMkLst>
          <pc:spChg chg="mod">
            <ac:chgData name="Fang, Juan" userId="c49291d6-e9d9-42a4-a1d1-3277e0431fd7" providerId="ADAL" clId="{E913EBBD-F36F-42FB-803F-E42F96A3F5F3}" dt="2023-08-10T16:31:19.757" v="77" actId="20577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27.192" v="91" actId="20577"/>
          <pc:sldLayoutMkLst>
            <pc:docMk/>
            <pc:sldMasterMk cId="0" sldId="2147483648"/>
            <pc:sldLayoutMk cId="0" sldId="2147483655"/>
          </pc:sldLayoutMkLst>
          <pc:spChg chg="mod">
            <ac:chgData name="Fang, Juan" userId="c49291d6-e9d9-42a4-a1d1-3277e0431fd7" providerId="ADAL" clId="{E913EBBD-F36F-42FB-803F-E42F96A3F5F3}" dt="2023-08-10T16:31:27.192" v="91" actId="20577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new del mod replId">
          <pc:chgData name="Fang, Juan" userId="c49291d6-e9d9-42a4-a1d1-3277e0431fd7" providerId="ADAL" clId="{E913EBBD-F36F-42FB-803F-E42F96A3F5F3}" dt="2023-08-10T16:29:20.309" v="24" actId="11236"/>
          <pc:sldLayoutMkLst>
            <pc:docMk/>
            <pc:sldMasterMk cId="0" sldId="2147483648"/>
            <pc:sldLayoutMk cId="2997034269" sldId="2147483682"/>
          </pc:sldLayoutMkLst>
        </pc:sldLayoutChg>
        <pc:sldLayoutChg chg="new del mod">
          <pc:chgData name="Fang, Juan" userId="c49291d6-e9d9-42a4-a1d1-3277e0431fd7" providerId="ADAL" clId="{E913EBBD-F36F-42FB-803F-E42F96A3F5F3}" dt="2023-08-10T16:29:19.210" v="23" actId="11236"/>
          <pc:sldLayoutMkLst>
            <pc:docMk/>
            <pc:sldMasterMk cId="0" sldId="2147483648"/>
            <pc:sldLayoutMk cId="2487659351" sldId="2147483683"/>
          </pc:sldLayoutMkLst>
        </pc:sldLayoutChg>
      </pc:sldMasterChg>
      <pc:sldMasterChg chg="del delSldLayout">
        <pc:chgData name="Fang, Juan" userId="c49291d6-e9d9-42a4-a1d1-3277e0431fd7" providerId="ADAL" clId="{E913EBBD-F36F-42FB-803F-E42F96A3F5F3}" dt="2023-08-10T16:33:51.666" v="114" actId="47"/>
        <pc:sldMasterMkLst>
          <pc:docMk/>
          <pc:sldMasterMk cId="289892305" sldId="2147483672"/>
        </pc:sldMasterMkLst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3525577969" sldId="2147483673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3494540286" sldId="2147483674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3340709569" sldId="2147483675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2987538517" sldId="2147483676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3597947285" sldId="2147483677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255427973" sldId="2147483678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186695579" sldId="2147483679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4073459111" sldId="2147483680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2383555672" sldId="21474836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Juan Fang,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733800" y="96839"/>
            <a:ext cx="2546350" cy="188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802.11-1229r0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August-2023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Juan Fang, Intel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802.11-1229r0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August-2023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6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Dmitry Akhmetov,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6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20+4+4*2+4+2*(2*3.2+0.8)=50.4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802.11-1229r0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August-2023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04-2023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3EF0-6B89-D2A4-E987-5DC14F61C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80015-A4DE-5088-1B23-4CAC655FC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5BD94-8019-15BE-7EC3-7960E48A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2A738-5D9A-5BDC-5B8C-9625DC1F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5E03-2301-4EC3-23FB-D2C67FE0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7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085F-062C-E62B-AD00-B23B68D9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D18B-3364-6042-FB8F-56081415E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6C0C4-6597-D849-76FF-B6F5852F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C533-9C7D-E337-6027-120D7A5C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AA8D5-601C-E923-C8C5-0E2F45B4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95EA-EB64-DDC2-C483-C5F3FCF3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D98A0-8F1A-051F-3E8A-257D4E39B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9C95-7F04-6F45-9885-4E6CFE13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58FD-2F5D-AFED-D018-6F4C1ADD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5C68-45EC-8E81-853E-CEBFDDA0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15AE-9386-CB6F-7217-01E20DB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3636-584D-F403-0E31-4E1256543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5853F-099C-7E20-1596-578FB3B07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E0B11-2444-C4D7-9CBB-F149A869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25102-9175-C76B-09BB-7D453BEC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94146-F915-8F87-F953-85D98FF3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76C1-513C-8D70-846A-06A15927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E0639-FBAF-0FDD-7C05-2FDC5F9D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9BF19-D405-A97F-9EF1-3D6B4C7AF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C8AEC-2B42-9508-15C1-E15A27673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F0E63-64F7-9C7C-EEDF-6EDEC8ED4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3DC56-3008-2726-DAA7-18FFA5E0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6E2E0-7360-C263-DD87-59830F6D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E239F-8F6F-F191-81E6-0F27D748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1B69-6597-B76D-D7B9-83FF0F5A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504E3-2863-900E-6C5E-B3D4E600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8906E-DCFB-CF84-DCC7-CE38A23C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F1E28-8170-BFEA-9F10-34B109CC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97461-3BB6-A890-D0C1-03BA5242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9120C-6297-E830-2E2D-644602AB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83CFE-3096-BD35-D16C-ABFF893B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2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20E5-D78E-2A10-E504-FBBB9BEB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88F1-B7CE-779B-7B47-04BC8150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41BF8-12AB-68DC-BDF6-1DE5239CE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EA358-47C0-822A-E272-58A7E7CC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8A010-5336-267F-870C-67C952CF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B2F00-3B2C-9B1B-45BF-3152667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4FDD-807C-6D9A-3916-592B3384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14ADA-971D-58EA-7E2B-D0D8ED230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32B5-FF06-4D21-53FC-7B882635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4C8F-1554-9BD3-6874-EEFC2820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D86CC-1DB1-F128-E86A-DB3E74E4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5493E-4635-011C-AB08-EE3ED5B0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1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896C-71CB-B8F0-C977-9F565601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5101D-9DBF-4717-8441-8F0470380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45B1E-DB75-C73D-0D0C-10B9D5AB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0D26-DA89-1E63-1EE4-5348CFC4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CAC97-BAED-9CEF-731C-6F49CBA5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9624E-C744-580D-FC78-2CA89E77B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FDD9F-0542-F6FF-899C-A20DFF052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BD640-E8D9-C61C-EA15-A6BD1BBB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11595-073B-CBD8-602A-CBDFCC0B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EF3BD-855D-FFB3-4590-6FA3C40A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1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xxx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xxx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802.11-23/1229r0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3B927-84F3-F0EA-4CA9-2AB1D33E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1F2CC-602D-AE9E-E345-00E33CCAD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630BA-D7D7-C769-C583-5ECBFE119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40D0-0073-82FE-8D01-102C2D82E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77B54-23C5-B84D-DFAB-03B9DCA9C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0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39491"/>
            <a:ext cx="10363200" cy="1300434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Preemption</a:t>
            </a:r>
            <a:r>
              <a:rPr lang="en-GB" dirty="0"/>
              <a:t> for Low Latency Application (follow up)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6060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2023-08-10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08910"/>
              </p:ext>
            </p:extLst>
          </p:nvPr>
        </p:nvGraphicFramePr>
        <p:xfrm>
          <a:off x="990600" y="3200400"/>
          <a:ext cx="9921875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66031" imgH="2813229" progId="Word.Document.8">
                  <p:embed/>
                </p:oleObj>
              </mc:Choice>
              <mc:Fallback>
                <p:oleObj name="Document" r:id="rId3" imgW="10466031" imgH="2813229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9921875" cy="2659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6991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B479F-58B4-42DF-853D-1B4E9B7D2D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D99E-05DF-A8A4-2A84-E7F006D5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 </a:t>
            </a:r>
            <a:r>
              <a:rPr lang="en-US">
                <a:sym typeface="Wingdings" panose="05000000000000000000" pitchFamily="2" charset="2"/>
              </a:rPr>
              <a:t> DL LL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CFB0A-EAF1-1F63-D9D4-EDA1D44B66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CBF6F-62D5-6BFF-4AFD-A9A59AA5C7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01AEFA-46E3-44E0-0A78-F4575319F3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xxx 2023</a:t>
            </a:r>
            <a:endParaRPr lang="en-GB"/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C1705F73-EE49-EE45-1134-38C91A02C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1984" y="1758694"/>
            <a:ext cx="3568700" cy="2647950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7969A6-57A9-8A8C-C931-81E87271CBED}"/>
              </a:ext>
            </a:extLst>
          </p:cNvPr>
          <p:cNvSpPr txBox="1"/>
          <p:nvPr/>
        </p:nvSpPr>
        <p:spPr>
          <a:xfrm>
            <a:off x="7380617" y="4721524"/>
            <a:ext cx="4657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Note:           Shows the fixed throughput loss due to the PIFS gap and preamble before each DL PPDU per 1ms, which is around 7.5% with preamble = 50.4usec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DDE958-045F-A9AD-CF11-9D8BDFD9051C}"/>
              </a:ext>
            </a:extLst>
          </p:cNvPr>
          <p:cNvSpPr/>
          <p:nvPr/>
        </p:nvSpPr>
        <p:spPr bwMode="auto">
          <a:xfrm>
            <a:off x="7990089" y="4847306"/>
            <a:ext cx="381896" cy="14742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8277B-029B-5D33-B8B6-3FD1D3D7A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292" y="1727680"/>
            <a:ext cx="5619750" cy="2901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2DB2DE-9BA1-BAC7-B146-0D637C4461A9}"/>
              </a:ext>
            </a:extLst>
          </p:cNvPr>
          <p:cNvSpPr/>
          <p:nvPr/>
        </p:nvSpPr>
        <p:spPr bwMode="auto">
          <a:xfrm>
            <a:off x="8750233" y="4465675"/>
            <a:ext cx="563888" cy="225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A2D003-DD0B-70B4-DA06-0DAA006D6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76" y="1727680"/>
            <a:ext cx="3568700" cy="26479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A118DD-716F-C339-F64A-45189A4F0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49" y="4191001"/>
            <a:ext cx="3568700" cy="26479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FF2396-C943-BD4D-3CC5-A37939769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098" y="4191001"/>
            <a:ext cx="3568700" cy="264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1BAC5-630A-E3B0-BCD6-553E50D54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8963" y="5514976"/>
            <a:ext cx="2622238" cy="15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5357-CB04-DE16-5132-969EE90B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 </a:t>
            </a:r>
            <a:r>
              <a:rPr lang="en-US">
                <a:sym typeface="Wingdings" panose="05000000000000000000" pitchFamily="2" charset="2"/>
              </a:rPr>
              <a:t> UL LL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3B4D6-C12F-B52C-979F-549457D12A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43C90-7FAB-000C-F041-C8318514EF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28211B-5B8B-5E1E-1D10-590A73C4676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xxx 2023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4EE94-CA89-D540-39CD-D8CA4EFC8C1A}"/>
              </a:ext>
            </a:extLst>
          </p:cNvPr>
          <p:cNvSpPr/>
          <p:nvPr/>
        </p:nvSpPr>
        <p:spPr bwMode="auto">
          <a:xfrm>
            <a:off x="929217" y="3898605"/>
            <a:ext cx="169481" cy="155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828A98-D742-F16A-1FD8-4F0CF32981AE}"/>
              </a:ext>
            </a:extLst>
          </p:cNvPr>
          <p:cNvSpPr/>
          <p:nvPr/>
        </p:nvSpPr>
        <p:spPr bwMode="auto">
          <a:xfrm>
            <a:off x="3756506" y="3873942"/>
            <a:ext cx="169481" cy="155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15084B-3112-15F2-6FB3-2770CFA08FCA}"/>
              </a:ext>
            </a:extLst>
          </p:cNvPr>
          <p:cNvSpPr/>
          <p:nvPr/>
        </p:nvSpPr>
        <p:spPr bwMode="auto">
          <a:xfrm>
            <a:off x="6690512" y="3850741"/>
            <a:ext cx="169481" cy="155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24159B-B149-13BF-2F06-6E4E636C3139}"/>
              </a:ext>
            </a:extLst>
          </p:cNvPr>
          <p:cNvSpPr/>
          <p:nvPr/>
        </p:nvSpPr>
        <p:spPr bwMode="auto">
          <a:xfrm>
            <a:off x="9651460" y="3873941"/>
            <a:ext cx="169481" cy="155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818C52-BD97-345D-47EC-9B17BCDE211E}"/>
              </a:ext>
            </a:extLst>
          </p:cNvPr>
          <p:cNvSpPr/>
          <p:nvPr/>
        </p:nvSpPr>
        <p:spPr bwMode="auto">
          <a:xfrm>
            <a:off x="7248931" y="1628524"/>
            <a:ext cx="106324" cy="1413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890D84-156A-FF4E-E3EE-70E3E2982813}"/>
              </a:ext>
            </a:extLst>
          </p:cNvPr>
          <p:cNvSpPr/>
          <p:nvPr/>
        </p:nvSpPr>
        <p:spPr bwMode="auto">
          <a:xfrm>
            <a:off x="10214352" y="1581347"/>
            <a:ext cx="106324" cy="1413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6216EB-7B18-6211-D1D8-D251F8D273BA}"/>
              </a:ext>
            </a:extLst>
          </p:cNvPr>
          <p:cNvSpPr txBox="1"/>
          <p:nvPr/>
        </p:nvSpPr>
        <p:spPr>
          <a:xfrm>
            <a:off x="7361608" y="4655839"/>
            <a:ext cx="457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Note:           Shows the fixed throughput loss due to the PIFS gap and preamble before each DL PPDU per 1ms, which is around 7.5% with preamble = 50.4usec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E9C138-250E-FDD0-8A3E-CE39668A5C23}"/>
              </a:ext>
            </a:extLst>
          </p:cNvPr>
          <p:cNvSpPr/>
          <p:nvPr/>
        </p:nvSpPr>
        <p:spPr bwMode="auto">
          <a:xfrm>
            <a:off x="7983969" y="4763692"/>
            <a:ext cx="381896" cy="14742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B649-F3A0-68E6-A8AC-D14C0BF9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318" y="1759210"/>
            <a:ext cx="5619750" cy="2901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E74E0F-17EF-EF24-858B-7E39A961DBDF}"/>
              </a:ext>
            </a:extLst>
          </p:cNvPr>
          <p:cNvSpPr/>
          <p:nvPr/>
        </p:nvSpPr>
        <p:spPr bwMode="auto">
          <a:xfrm>
            <a:off x="8750233" y="4465675"/>
            <a:ext cx="563888" cy="225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EFBCA8-3F64-D0C7-D970-0A259A089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49" y="1817725"/>
            <a:ext cx="3568700" cy="2647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4F0D6F-AF55-79F4-41CC-48AB21E38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9" y="4322787"/>
            <a:ext cx="3568700" cy="2647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6ED3F6-BBE0-6EE3-5DAE-0526B5FB3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393" y="1812668"/>
            <a:ext cx="3568700" cy="2647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A9C8FD-A806-2485-BE4E-FB2188A7E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599" y="4344583"/>
            <a:ext cx="3568700" cy="264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4DB53-72B6-CF9D-DC76-3A19E3847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487" y="5386179"/>
            <a:ext cx="2286848" cy="15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7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5357-CB04-DE16-5132-969EE90B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 </a:t>
            </a:r>
            <a:r>
              <a:rPr lang="en-US">
                <a:sym typeface="Wingdings" panose="05000000000000000000" pitchFamily="2" charset="2"/>
              </a:rPr>
              <a:t> DL+UL LL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3B4D6-C12F-B52C-979F-549457D12A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43C90-7FAB-000C-F041-C8318514EF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28211B-5B8B-5E1E-1D10-590A73C4676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xxx 2023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B78B7-BF37-D58A-ED22-D344FC4F9145}"/>
              </a:ext>
            </a:extLst>
          </p:cNvPr>
          <p:cNvSpPr txBox="1"/>
          <p:nvPr/>
        </p:nvSpPr>
        <p:spPr>
          <a:xfrm>
            <a:off x="7323190" y="4553403"/>
            <a:ext cx="462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Note:           Shows the fixed throughput loss due to the PIFS gap and preamble before each DL PPDU per 1ms, which is around 7.5% with preamble = 50.4usec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B9DE5-A02C-8BCD-641A-94FF696626E3}"/>
              </a:ext>
            </a:extLst>
          </p:cNvPr>
          <p:cNvSpPr/>
          <p:nvPr/>
        </p:nvSpPr>
        <p:spPr bwMode="auto">
          <a:xfrm>
            <a:off x="7961408" y="4672068"/>
            <a:ext cx="381896" cy="14742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64E670-7AB2-74C4-47A6-51DDB92C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457" y="1685952"/>
            <a:ext cx="5619750" cy="29019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4B6E36-DACB-ECA2-7275-C17A43A811AC}"/>
              </a:ext>
            </a:extLst>
          </p:cNvPr>
          <p:cNvSpPr/>
          <p:nvPr/>
        </p:nvSpPr>
        <p:spPr bwMode="auto">
          <a:xfrm>
            <a:off x="8571575" y="4392877"/>
            <a:ext cx="563888" cy="225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0EB339-BBEB-843B-6F15-BCFB006D6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0" y="4191001"/>
            <a:ext cx="3568700" cy="26479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9E0683-C6EC-3FAB-F824-A9A21E6E2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4" y="1677474"/>
            <a:ext cx="3568700" cy="26479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642710-5555-06EF-532B-AC08BA4BA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7089" y="1677474"/>
            <a:ext cx="3568700" cy="26479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7453DB-8932-E4AD-100A-5494D3750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315" y="4189566"/>
            <a:ext cx="3568700" cy="264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CCE93-FECB-DA9A-952F-9EDEE6970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6416" y="5365551"/>
            <a:ext cx="2399554" cy="14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764F-4712-4001-8548-32A6DA26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B3C1-ED48-44D4-9C4C-1A219A2E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17" y="1851805"/>
            <a:ext cx="1047200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MS Gothic"/>
                <a:cs typeface="Times New Roman"/>
              </a:rPr>
              <a:t>Preemption can provide bounded latency while keeping low performance impact to the high throughput traffic.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Times New Roman"/>
              </a:rPr>
              <a:t>Further consideration: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Times New Roman"/>
              </a:rPr>
              <a:t>UL SU TXOP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Times New Roman"/>
              </a:rPr>
              <a:t>xIFS</a:t>
            </a:r>
            <a:r>
              <a:rPr lang="en-US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Times New Roman"/>
              </a:rPr>
              <a:t>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Times New Roman"/>
              </a:rPr>
              <a:t>Preemption Request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Times New Roman"/>
              </a:rPr>
              <a:t>Further overhead reduction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859B-DF6F-4B6D-A726-3E121D8ECD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68D0C-2E88-4B8E-B372-85F5819EEC2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14F4BD-A3DA-44B9-AAAC-47FEB2F7830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xxx 2023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11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D5DE-9C0E-4BB1-B35B-4BCBDC54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5128-1B18-443B-A99C-983177D0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11-23-0092r0, “Preemption” </a:t>
            </a:r>
          </a:p>
          <a:p>
            <a:r>
              <a:rPr lang="en-US" dirty="0"/>
              <a:t>[2] 11-23-0018r1, “Low latency support in UHR”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ED4BD-BB79-494F-BE6B-94AAA41762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9F14A-7B54-423B-9EB1-7A3402ABA78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3BE9B1-95D8-4CC9-BE2E-5101D2B053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xxx 2023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719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Preemption was discussed in [1] as a general solution to support low latency application in different scenarios [2]. </a:t>
            </a:r>
          </a:p>
          <a:p>
            <a:pPr marL="457200" lvl="1" indent="0"/>
            <a:r>
              <a:rPr lang="en-US" sz="1600" dirty="0"/>
              <a:t> 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this document, we will discuss some open questions in more detail with </a:t>
            </a:r>
            <a:r>
              <a:rPr lang="en-US" sz="2000"/>
              <a:t>simulation results.</a:t>
            </a:r>
            <a:endParaRPr lang="en-GB" sz="2800" b="0" dirty="0"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FD183-B0B1-492A-BF1E-0D66943D9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1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A98B-BC80-6AA7-87C5-260E5240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- General solution for case A and case B </a:t>
            </a:r>
            <a:br>
              <a:rPr lang="en-US" dirty="0"/>
            </a:br>
            <a:r>
              <a:rPr lang="en-US" sz="3200" b="0" dirty="0"/>
              <a:t>(Event-based or periodic LL traffic with jitters)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F4460-CB57-8341-7062-7876D0D7D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0BC8-FE95-ECB1-AE5B-3EA06C061B0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15B52C-9B3C-77F1-1446-65CD34268E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25E60DD-B9E2-6E05-29C2-A97383D8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51965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Divide the large PPDU into small PPDUs with maximum length limitation and </a:t>
            </a:r>
            <a:r>
              <a:rPr lang="en-US" sz="1800" b="0" dirty="0" err="1"/>
              <a:t>xIFS</a:t>
            </a:r>
            <a:r>
              <a:rPr lang="en-US" sz="1800" b="0" dirty="0"/>
              <a:t> (   ) gaps to provide preemption opportunity for the LL transmitter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Case A: TXOP holder can insert DL LL packet within the TXOP</a:t>
            </a:r>
            <a:endParaRPr lang="en-US" sz="1800" b="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Case B: LL transmitter can preempt the on-going transmissions in a TXOP during a </a:t>
            </a:r>
            <a:r>
              <a:rPr lang="en-US" sz="1800" b="0" dirty="0" err="1"/>
              <a:t>xIFS</a:t>
            </a:r>
            <a:r>
              <a:rPr lang="en-US" sz="1800" b="0" dirty="0"/>
              <a:t> time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Further considerations: </a:t>
            </a:r>
            <a:r>
              <a:rPr lang="en-US" sz="1400" b="0" dirty="0" err="1"/>
              <a:t>xIFS</a:t>
            </a:r>
            <a:r>
              <a:rPr lang="en-US" sz="1400" b="0" dirty="0"/>
              <a:t> length; collisions and hidden node problem between multiple LL STAs</a:t>
            </a:r>
            <a:endParaRPr lang="en-US" sz="1400" b="0" dirty="0">
              <a:cs typeface="Times New Roman"/>
            </a:endParaRPr>
          </a:p>
        </p:txBody>
      </p:sp>
      <p:sp>
        <p:nvSpPr>
          <p:cNvPr id="14" name="Content Placeholder 25">
            <a:extLst>
              <a:ext uri="{FF2B5EF4-FFF2-40B4-BE49-F238E27FC236}">
                <a16:creationId xmlns:a16="http://schemas.microsoft.com/office/drawing/2014/main" id="{51FF38FD-7194-0B75-C843-6F8C98756B1A}"/>
              </a:ext>
            </a:extLst>
          </p:cNvPr>
          <p:cNvSpPr txBox="1">
            <a:spLocks/>
          </p:cNvSpPr>
          <p:nvPr/>
        </p:nvSpPr>
        <p:spPr bwMode="auto">
          <a:xfrm>
            <a:off x="852986" y="3682920"/>
            <a:ext cx="5583766" cy="486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          Case A: LL transmitter is the TXOP holder</a:t>
            </a:r>
          </a:p>
        </p:txBody>
      </p:sp>
      <p:sp>
        <p:nvSpPr>
          <p:cNvPr id="15" name="Content Placeholder 25">
            <a:extLst>
              <a:ext uri="{FF2B5EF4-FFF2-40B4-BE49-F238E27FC236}">
                <a16:creationId xmlns:a16="http://schemas.microsoft.com/office/drawing/2014/main" id="{31C0620F-6A6E-78D8-5FF7-16B30954F944}"/>
              </a:ext>
            </a:extLst>
          </p:cNvPr>
          <p:cNvSpPr txBox="1">
            <a:spLocks/>
          </p:cNvSpPr>
          <p:nvPr/>
        </p:nvSpPr>
        <p:spPr bwMode="auto">
          <a:xfrm>
            <a:off x="6288241" y="3658561"/>
            <a:ext cx="5583766" cy="53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       Case B: LL transmitter is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not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the TXOP holder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931196-A2BA-D2C5-06CA-557D2E38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852" y="2033797"/>
            <a:ext cx="207282" cy="274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89EA48-161D-B4A9-6551-CEBDE0868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3" y="3872892"/>
            <a:ext cx="5243014" cy="25666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637AD6-4404-E6E6-9176-EEC19942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86" y="3872196"/>
            <a:ext cx="526740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4CB6-87FC-C624-7E2A-AE8C754C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D79D-2F38-289E-9E2B-96807159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STA has LL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the STA has LL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Multiple STAs have LL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 saving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B7BAD-247E-C1DC-5009-1A9455F109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2379-5443-3FB7-8B6E-0D3E9BD9B1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5E8824-5E28-92D7-695C-98DCBCCC927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xxx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6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A54D-F862-4E04-B3DB-6ECD7FC6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solution for case A and case B [1] </a:t>
            </a:r>
            <a:br>
              <a:rPr lang="en-US" dirty="0"/>
            </a:br>
            <a:r>
              <a:rPr lang="en-US" sz="1800" b="0" dirty="0"/>
              <a:t>(Event-based or periodic LL traffic with jitters)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2DEE3FF-3575-4120-946B-5F4B94256A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519654" cy="4494213"/>
              </a:xfrm>
            </p:spPr>
            <p:txBody>
              <a:bodyPr/>
              <a:lstStyle/>
              <a:p>
                <a:pPr>
                  <a:buFont typeface="+mj-lt"/>
                  <a:buAutoNum type="arabicPeriod"/>
                </a:pPr>
                <a:r>
                  <a:rPr lang="en-US" sz="1800" b="0"/>
                  <a:t>Divide the large PPDU into small PPDUs with maximum length limitation and time gaps to enable preemption opportunity for LL transmitter</a:t>
                </a:r>
              </a:p>
              <a:p>
                <a:pPr>
                  <a:buFont typeface="+mj-lt"/>
                  <a:buAutoNum type="arabicPeriod"/>
                </a:pPr>
                <a:endParaRPr lang="en-US" sz="1800" b="0"/>
              </a:p>
              <a:p>
                <a:pPr>
                  <a:buFont typeface="+mj-lt"/>
                  <a:buAutoNum type="arabicPeriod"/>
                </a:pPr>
                <a:endParaRPr lang="en-US" sz="1800" b="0"/>
              </a:p>
              <a:p>
                <a:pPr>
                  <a:buFont typeface="+mj-lt"/>
                  <a:buAutoNum type="arabicPeriod"/>
                </a:pPr>
                <a:endParaRPr lang="en-US" sz="1800" b="0"/>
              </a:p>
              <a:p>
                <a:pPr>
                  <a:buFont typeface="+mj-lt"/>
                  <a:buAutoNum type="arabicPeriod"/>
                </a:pPr>
                <a:endParaRPr lang="en-US" sz="1200" b="0" i="1"/>
              </a:p>
              <a:p>
                <a:pPr>
                  <a:buFont typeface="+mj-lt"/>
                  <a:buAutoNum type="arabicPeriod"/>
                </a:pPr>
                <a:endParaRPr lang="en-US" sz="1800" b="0"/>
              </a:p>
              <a:p>
                <a:pPr>
                  <a:buFont typeface="+mj-lt"/>
                  <a:buAutoNum type="arabicPeriod"/>
                </a:pPr>
                <a:r>
                  <a:rPr lang="en-US" sz="1800" b="0"/>
                  <a:t>One or more LL transmitters can send common preemption request (PR) (similar to CTS) during the time gaps when the preemption is allowed</a:t>
                </a:r>
                <a:endParaRPr lang="en-US" sz="1800" b="0" i="1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/>
                  <a:t>The time gap allowed for preemption is indicated in the PPDU preceding the time gap.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/>
                  <a:t>Shorter </a:t>
                </a:r>
                <a:r>
                  <a:rPr lang="en-US" sz="1400" err="1"/>
                  <a:t>xIFS</a:t>
                </a:r>
                <a:r>
                  <a:rPr lang="en-US" sz="140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400"/>
                  <a:t>) channel access will be used for the LL transmitter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400"/>
                  <a:t>) to send common PR.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40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140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b="1"/>
                  <a:t>Benefit</a:t>
                </a:r>
                <a:r>
                  <a:rPr lang="en-US" sz="1400"/>
                  <a:t>: This avoids reserving time slot periodically within TXOP for LL traffic</a:t>
                </a:r>
              </a:p>
              <a:p>
                <a:pPr marL="0" lvl="1" indent="0"/>
                <a:r>
                  <a:rPr lang="en-US" sz="1800">
                    <a:cs typeface="+mn-cs"/>
                  </a:rPr>
                  <a:t>3.   LL packet transmission may be initiated by the AP after the reception of the common PR</a:t>
                </a:r>
                <a:endParaRPr lang="en-US" sz="1100" i="1"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/>
                  <a:t>AP can trigger the LL STAs to send LL packet. e.g., Sending NFRP to get the LL buffer status report, then trigger the LL data transmission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2DEE3FF-3575-4120-946B-5F4B94256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519654" cy="4494213"/>
              </a:xfrm>
              <a:blipFill>
                <a:blip r:embed="rId2"/>
                <a:stretch>
                  <a:fillRect l="-463" t="-678" b="-3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92AE8-25D0-4640-AF32-7F958B10AF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5527-D841-4AB1-A1D9-1C9C208DDC3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657976"/>
            <a:ext cx="4246027" cy="180975"/>
          </a:xfrm>
        </p:spPr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A8FDD5-E19A-47C1-B5FB-A97869D5E3C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xxx 2023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4D3D2-8475-8746-F45F-1597F94B0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1" y="2459652"/>
            <a:ext cx="526130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6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CDDA-2ABC-351A-03FD-4C84317E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Preemption indication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7C703-0AF1-DC48-207B-33BE60B65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800" b="0" dirty="0"/>
                  <a:t>TXOP preemption indication: Signaling in the first control frame of the TXOP to indicate whether preemption is allowed or not within the TXOP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b="0" dirty="0"/>
                  <a:t>Time gap preemption indication: One bit in U-SIG or UHR-SIG of the current PPDU to indicate whether preemption is allowed or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b="0" dirty="0"/>
                  <a:t> after the end of the current PPDU.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7C703-0AF1-DC48-207B-33BE60B65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5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AE9A9-7C1F-1741-F152-4AA6FC9841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5E3A4-17F1-6F05-4C86-CFC9204E16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B26629-7655-39CC-0346-F55E5359AC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xxx 2023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72CA5F-1FC0-A3BA-D7D2-838EBC644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361" y="3214768"/>
            <a:ext cx="5340559" cy="20240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3F1C49-0562-E51D-E31E-0E12B588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37" y="3300119"/>
            <a:ext cx="526130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C18E-9BDE-479D-8BAF-9B5A1E5D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Preemption within TXOP (DL) </a:t>
            </a:r>
            <a:r>
              <a:rPr lang="en-US">
                <a:sym typeface="Wingdings" panose="05000000000000000000" pitchFamily="2" charset="2"/>
              </a:rPr>
              <a:t> possible cases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B7393-47FA-4741-8DC1-1983FB146C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E180-C6C6-463C-8719-B063209E70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42C46-674E-43C2-B07C-E0B12DC631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xxx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22377-8F80-46D7-AA36-861804461F0A}"/>
              </a:ext>
            </a:extLst>
          </p:cNvPr>
          <p:cNvSpPr txBox="1"/>
          <p:nvPr/>
        </p:nvSpPr>
        <p:spPr>
          <a:xfrm>
            <a:off x="1792577" y="1959222"/>
            <a:ext cx="430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DL TXOP without preemption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D66FF-5E87-4DF5-BE06-42EF1BB29896}"/>
              </a:ext>
            </a:extLst>
          </p:cNvPr>
          <p:cNvSpPr txBox="1"/>
          <p:nvPr/>
        </p:nvSpPr>
        <p:spPr>
          <a:xfrm>
            <a:off x="7424907" y="1959222"/>
            <a:ext cx="430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DL TXOP with DL LL packet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4635F1-3D8F-9BAF-35AA-DF0892FF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3" y="2540309"/>
            <a:ext cx="5279594" cy="3145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1F861F-234D-1B32-81B2-B3EE1E522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09" y="2936983"/>
            <a:ext cx="4919898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7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C18E-9BDE-479D-8BAF-9B5A1E5D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Preemption within TXOP (DL) </a:t>
            </a:r>
            <a:r>
              <a:rPr lang="en-US">
                <a:sym typeface="Wingdings" panose="05000000000000000000" pitchFamily="2" charset="2"/>
              </a:rPr>
              <a:t> possible cases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B7393-47FA-4741-8DC1-1983FB146C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E180-C6C6-463C-8719-B063209E70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42C46-674E-43C2-B07C-E0B12DC631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xxx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22377-8F80-46D7-AA36-861804461F0A}"/>
              </a:ext>
            </a:extLst>
          </p:cNvPr>
          <p:cNvSpPr txBox="1"/>
          <p:nvPr/>
        </p:nvSpPr>
        <p:spPr>
          <a:xfrm>
            <a:off x="1120291" y="2070756"/>
            <a:ext cx="3837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DL TXOP with multiple UL LL packets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54BE2-02C7-453C-B484-D636577A4438}"/>
              </a:ext>
            </a:extLst>
          </p:cNvPr>
          <p:cNvSpPr txBox="1"/>
          <p:nvPr/>
        </p:nvSpPr>
        <p:spPr>
          <a:xfrm>
            <a:off x="6445743" y="2070756"/>
            <a:ext cx="4859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DL TXOP with both DL LL and multiple UL LL packets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6DAA6-6C45-DE91-2953-92A6F33B14AE}"/>
              </a:ext>
            </a:extLst>
          </p:cNvPr>
          <p:cNvSpPr txBox="1"/>
          <p:nvPr/>
        </p:nvSpPr>
        <p:spPr>
          <a:xfrm>
            <a:off x="5708387" y="6002922"/>
            <a:ext cx="6334293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It’s AP’s decision to order the DL LL + BA and the NFRP+NFR+TF+UL LL +BA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D9E9A-CA53-29D5-2B17-4997C69EE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41" y="2502932"/>
            <a:ext cx="5188146" cy="3566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A09D69-96E1-9D1A-B368-E41D99B4D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707" y="2301746"/>
            <a:ext cx="6334293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1F13-F066-BC36-054D-4A5BA4B3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08754"/>
          </a:xfrm>
        </p:spPr>
        <p:txBody>
          <a:bodyPr/>
          <a:lstStyle/>
          <a:p>
            <a:r>
              <a:rPr lang="en-US"/>
              <a:t>Simulation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963D-9FB1-3C60-7931-8E3D38EC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481559"/>
            <a:ext cx="10361084" cy="50430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1 AP; 10 STAs = 8 legacy + 2 LL;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2x2x40MHz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Non-LL STAs traffic: Full buffer (DL) between AP and Legacy clients; AC_BE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LL STAs traffic: 160 bytes every 3 or 30ms; AC_VO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LL traffic start uniformly randomized within interarrival interval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LL traffic stream arrival pattern re-started with new random start time every 1 second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Preemption mode with </a:t>
            </a:r>
            <a:r>
              <a:rPr lang="en-US" sz="1600" dirty="0" err="1"/>
              <a:t>xIFS</a:t>
            </a:r>
            <a:r>
              <a:rPr lang="en-US" sz="1600" dirty="0"/>
              <a:t> = PIFS, AP TXOP limit = 5ms with PPDU limit = 1ms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Legacy non-Preemption modes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TXOP limit = 5ms as baseline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TXOP limit = 1ms as comparison with Preemption mode;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Evaluation cases for LL latency and total BSS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1: LL in DL only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2: LL in UL 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3: LL in both DL and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No hidden nodes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BAC2-0AB4-893C-CA09-ED01444E5B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8F1E-A2DC-B712-A606-66E5E4D91F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6524BB-F46C-F7E5-DFE5-9A62D2EDAD9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xxx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0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20660</TotalTime>
  <Words>981</Words>
  <Application>Microsoft Office PowerPoint</Application>
  <PresentationFormat>Widescreen</PresentationFormat>
  <Paragraphs>145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Custom Design</vt:lpstr>
      <vt:lpstr>Document</vt:lpstr>
      <vt:lpstr>Preemption for Low Latency Application (follow up)</vt:lpstr>
      <vt:lpstr>Introduction</vt:lpstr>
      <vt:lpstr>Recap - General solution for case A and case B  (Event-based or periodic LL traffic with jitters)</vt:lpstr>
      <vt:lpstr>Main Challenging</vt:lpstr>
      <vt:lpstr>General solution for case A and case B [1]  (Event-based or periodic LL traffic with jitters)</vt:lpstr>
      <vt:lpstr>Preemption indication</vt:lpstr>
      <vt:lpstr>Preemption within TXOP (DL)  possible cases</vt:lpstr>
      <vt:lpstr>Preemption within TXOP (DL)  possible cases</vt:lpstr>
      <vt:lpstr>Simulation scenario</vt:lpstr>
      <vt:lpstr>Simulation Results  DL LL</vt:lpstr>
      <vt:lpstr>Simulation Results  UL LL</vt:lpstr>
      <vt:lpstr>Simulation Results  DL+UL LL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Minyoung Park</dc:creator>
  <cp:lastModifiedBy>Fang, Juan</cp:lastModifiedBy>
  <cp:revision>1</cp:revision>
  <cp:lastPrinted>1601-01-01T00:00:00Z</cp:lastPrinted>
  <dcterms:created xsi:type="dcterms:W3CDTF">2018-04-11T17:57:35Z</dcterms:created>
  <dcterms:modified xsi:type="dcterms:W3CDTF">2023-08-10T16:44:00Z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