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65" r:id="rId7"/>
    <p:sldId id="394" r:id="rId8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Monday Opening Plenary" id="{DFA654AF-9022-4599-BB81-5CEF1DAC50DC}">
          <p14:sldIdLst>
            <p14:sldId id="256"/>
            <p14:sldId id="257"/>
            <p14:sldId id="265"/>
            <p14:sldId id="3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4" autoAdjust="0"/>
    <p:restoredTop sz="81132" autoAdjust="0"/>
  </p:normalViewPr>
  <p:slideViewPr>
    <p:cSldViewPr>
      <p:cViewPr varScale="1">
        <p:scale>
          <a:sx n="67" d="100"/>
          <a:sy n="67" d="100"/>
        </p:scale>
        <p:origin x="1651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11-23-1217r1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0" dirty="0">
                <a:solidFill>
                  <a:srgbClr val="000000"/>
                </a:solidFill>
                <a:effectLst/>
              </a:rPr>
              <a:t>802.19 July 2023 Liaison Report to 802.11 WG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987956"/>
              </p:ext>
            </p:extLst>
          </p:nvPr>
        </p:nvGraphicFramePr>
        <p:xfrm>
          <a:off x="989013" y="2384425"/>
          <a:ext cx="9761537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47135" progId="Word.Document.8">
                  <p:embed/>
                </p:oleObj>
              </mc:Choice>
              <mc:Fallback>
                <p:oleObj name="Document" r:id="rId3" imgW="8255780" imgH="254713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384425"/>
                        <a:ext cx="9761537" cy="300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802.19 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3D567-62FD-4949-DA21-50CC6745ED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BF4F36-0B54-E231-3296-454318BF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4113213"/>
          </a:xfrm>
        </p:spPr>
        <p:txBody>
          <a:bodyPr/>
          <a:lstStyle/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group reviews coexistence assessment documents (CAD) produced by working groups developing new wireless standards for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develops standards for coexistence between wireless standards of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Group has 51 voters as of July 2023.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Group had one session 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on Monday. </a:t>
            </a:r>
          </a:p>
          <a:p>
            <a:pPr marL="0" indent="0"/>
            <a:br>
              <a:rPr lang="en-US" b="1" i="0" dirty="0">
                <a:solidFill>
                  <a:srgbClr val="006699"/>
                </a:solidFill>
                <a:effectLst/>
                <a:latin typeface="+mj-lt"/>
              </a:rPr>
            </a:br>
            <a:endParaRPr lang="en-US" dirty="0">
              <a:latin typeface="+mj-lt"/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0E2F7A2-55B5-C834-B4F4-64DA3E80B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667710"/>
              </p:ext>
            </p:extLst>
          </p:nvPr>
        </p:nvGraphicFramePr>
        <p:xfrm>
          <a:off x="1950775" y="4267200"/>
          <a:ext cx="8288336" cy="198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44168">
                  <a:extLst>
                    <a:ext uri="{9D8B030D-6E8A-4147-A177-3AD203B41FA5}">
                      <a16:colId xmlns:a16="http://schemas.microsoft.com/office/drawing/2014/main" val="189339927"/>
                    </a:ext>
                  </a:extLst>
                </a:gridCol>
                <a:gridCol w="4144168">
                  <a:extLst>
                    <a:ext uri="{9D8B030D-6E8A-4147-A177-3AD203B41FA5}">
                      <a16:colId xmlns:a16="http://schemas.microsoft.com/office/drawing/2014/main" val="1781321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41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 (Qualcomm)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3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12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8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Ben Rolfe (Blind Creek Associates)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5469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7B6FFBE-B6A9-BF07-6370-DE5F5B631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pPr algn="ctr"/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Agenda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9A6542-1261-19FD-7B55-DE337AFDAD29}"/>
              </a:ext>
            </a:extLst>
          </p:cNvPr>
          <p:cNvSpPr txBox="1">
            <a:spLocks/>
          </p:cNvSpPr>
          <p:nvPr/>
        </p:nvSpPr>
        <p:spPr bwMode="auto">
          <a:xfrm>
            <a:off x="929218" y="1524000"/>
            <a:ext cx="10361084" cy="521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457200" indent="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914400" indent="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2860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sz="2400" kern="0" dirty="0"/>
          </a:p>
          <a:p>
            <a:pPr marL="457200" indent="-457200">
              <a:buFont typeface="+mj-lt"/>
              <a:buAutoNum type="arabicPeriod"/>
            </a:pPr>
            <a:r>
              <a:rPr lang="en-US" sz="3100" kern="0" dirty="0"/>
              <a:t>Liaison reports from 802.11 and 802.15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100" kern="0" dirty="0"/>
              <a:t>Sub-1GHz Update (doc 802.19-23/12r0)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100" b="0" i="0" dirty="0">
                <a:solidFill>
                  <a:srgbClr val="222222"/>
                </a:solidFill>
                <a:effectLst/>
              </a:rPr>
              <a:t>IEEE 802.19.3 provides coexistence recommendations for IEEE 802.11ah and IEEE 802.15.4 based systems operating in SUB-1 GHz frequency bands.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100" b="0" i="0" dirty="0">
                <a:solidFill>
                  <a:srgbClr val="222222"/>
                </a:solidFill>
                <a:effectLst/>
              </a:rPr>
              <a:t>The activity in 802.15 has resulted in changes to 802.15.4 Channel Access options to address new requirements for metering systems in Japan.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100" b="0" i="0" dirty="0">
                <a:solidFill>
                  <a:srgbClr val="222222"/>
                </a:solidFill>
                <a:effectLst/>
              </a:rPr>
              <a:t>Those changes affect the coexistence between 802.11ah and 802.15.4g, thus  updates to 802.19.3 will promote better coexistence between IEEE 802.11ah and IEEE 802.15.4 based systems.</a:t>
            </a:r>
            <a:endParaRPr lang="en-US" sz="3100" b="0" i="0" kern="0" dirty="0"/>
          </a:p>
          <a:p>
            <a:pPr marL="457200" indent="-457200">
              <a:buFont typeface="+mj-lt"/>
              <a:buAutoNum type="arabicPeriod"/>
            </a:pPr>
            <a:r>
              <a:rPr lang="en-US" sz="31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Motion to request 802.19 WG Chair request 802 EC form a study group to consider amendment to 802.19.3.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100" kern="0" dirty="0">
                <a:solidFill>
                  <a:srgbClr val="222222"/>
                </a:solidFill>
              </a:rPr>
              <a:t>Motion </a:t>
            </a:r>
            <a:r>
              <a:rPr lang="en-US" sz="3100" kern="0" dirty="0" err="1">
                <a:solidFill>
                  <a:srgbClr val="222222"/>
                </a:solidFill>
              </a:rPr>
              <a:t>passsed</a:t>
            </a:r>
            <a:endParaRPr lang="en-US" sz="3100" kern="0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D2ED-395F-B393-5C17-017B35D4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Current Surveys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16C3-34E9-9304-2311-F921019D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5753"/>
            <a:ext cx="10361084" cy="4538662"/>
          </a:xfrm>
        </p:spPr>
        <p:txBody>
          <a:bodyPr wrap="square" anchor="t">
            <a:normAutofit/>
          </a:bodyPr>
          <a:lstStyle/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Survey about future meeting participation </a:t>
            </a:r>
            <a:r>
              <a:rPr lang="en-US" dirty="0"/>
              <a:t>started</a:t>
            </a:r>
          </a:p>
          <a:p>
            <a:endParaRPr lang="en-US" sz="2400" dirty="0"/>
          </a:p>
          <a:p>
            <a:r>
              <a:rPr lang="en-US" sz="2400" dirty="0"/>
              <a:t>https://mentor.ieee.org/802.19/polls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5BAD889-C9D8-626B-85E7-EE004EA77AE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738B-6EA2-E668-9A88-10287D9D7868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676902" y="6558296"/>
            <a:ext cx="836082" cy="184666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6B069-D4AE-BF9D-0524-B0D4A098F2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7416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ba37140e-f4c5-4a6c-a9b4-20a691ce6c8a"/>
    <ds:schemaRef ds:uri="http://purl.org/dc/terms/"/>
    <ds:schemaRef ds:uri="http://schemas.microsoft.com/office/infopath/2007/PartnerControls"/>
    <ds:schemaRef ds:uri="cc9c437c-ae0c-4066-8d90-a0f7de786127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31557</TotalTime>
  <Words>292</Words>
  <Application>Microsoft Office PowerPoint</Application>
  <PresentationFormat>Widescreen</PresentationFormat>
  <Paragraphs>53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 Theme</vt:lpstr>
      <vt:lpstr>Document</vt:lpstr>
      <vt:lpstr>802.19 July 2023 Liaison Report to 802.11 WG</vt:lpstr>
      <vt:lpstr>IEEE 802.19 Overview</vt:lpstr>
      <vt:lpstr>Agenda</vt:lpstr>
      <vt:lpstr>Current Surveys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2023 802.19 Liaison Report</dc:title>
  <dc:subject>January 2023</dc:subject>
  <dc:creator/>
  <dc:description>Tuncer Baykas (Ofinno)</dc:description>
  <cp:lastModifiedBy>Tuncer Baykas</cp:lastModifiedBy>
  <cp:revision>46</cp:revision>
  <cp:lastPrinted>1601-01-01T00:00:00Z</cp:lastPrinted>
  <dcterms:created xsi:type="dcterms:W3CDTF">2020-01-12T14:48:27Z</dcterms:created>
  <dcterms:modified xsi:type="dcterms:W3CDTF">2023-07-12T06:24:59Z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