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65" r:id="rId7"/>
    <p:sldId id="394" r:id="rId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11-23-1217r0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802.19 July 2023 Liaison Report to 802.11 WG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51 voters as of July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Agenda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929218" y="1524000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sz="2400" kern="0" dirty="0"/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Liaison reports from 802.11 and 802.15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Sub-1GHz Update (doc 802.19-23/12r0)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IEEE 802.19.3 provides coexistence recommendations for IEEE 802.11ah and IEEE 802.15.4 based systems operating in SUB-1 GHz frequency bands.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The activity in 802.15 has resulted in changes to 802.15.4 Channel Access options to address new requirements for metering systems in Japan.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b="0" i="0" dirty="0">
                <a:solidFill>
                  <a:srgbClr val="222222"/>
                </a:solidFill>
                <a:effectLst/>
              </a:rPr>
              <a:t>Those changes affect the coexistence between 802.11ah and 802.15.4g, thus  updates to 802.19.3 will promote better coexistence between IEEE 802.11ah and IEEE 802.15.4 based systems.</a:t>
            </a:r>
            <a:endParaRPr lang="en-US" sz="3100" b="0" i="0" kern="0" dirty="0"/>
          </a:p>
          <a:p>
            <a:pPr marL="457200" indent="-457200">
              <a:buFont typeface="+mj-lt"/>
              <a:buAutoNum type="arabicPeriod"/>
            </a:pPr>
            <a:r>
              <a:rPr lang="en-US" sz="31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Motion to request 802.19 WG Chair request 802 EC form a study group to consider amendment to 802.19.3.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100" kern="0" dirty="0">
                <a:solidFill>
                  <a:srgbClr val="222222"/>
                </a:solidFill>
              </a:rPr>
              <a:t>Motion </a:t>
            </a:r>
            <a:r>
              <a:rPr lang="en-US" sz="3100" kern="0" dirty="0" err="1">
                <a:solidFill>
                  <a:srgbClr val="222222"/>
                </a:solidFill>
              </a:rPr>
              <a:t>passsed</a:t>
            </a:r>
            <a:endParaRPr lang="en-US" sz="3100" kern="0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about future meeting participation </a:t>
            </a:r>
            <a:r>
              <a:rPr lang="en-US" dirty="0"/>
              <a:t>started</a:t>
            </a:r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31556</TotalTime>
  <Words>292</Words>
  <Application>Microsoft Office PowerPoint</Application>
  <PresentationFormat>Widescreen</PresentationFormat>
  <Paragraphs>53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 Theme</vt:lpstr>
      <vt:lpstr>Document</vt:lpstr>
      <vt:lpstr>802.19 July 2023 Liaison Report to 802.11 WG</vt:lpstr>
      <vt:lpstr>IEEE 802.19 Overview</vt:lpstr>
      <vt:lpstr>Agenda</vt:lpstr>
      <vt:lpstr>Current Surveys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45</cp:revision>
  <cp:lastPrinted>1601-01-01T00:00:00Z</cp:lastPrinted>
  <dcterms:created xsi:type="dcterms:W3CDTF">2020-01-12T14:48:27Z</dcterms:created>
  <dcterms:modified xsi:type="dcterms:W3CDTF">2023-07-12T06:22:02Z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