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144327533" r:id="rId4"/>
    <p:sldId id="2144327534" r:id="rId5"/>
    <p:sldId id="2144327535" r:id="rId6"/>
    <p:sldId id="2144327536" r:id="rId7"/>
    <p:sldId id="2144327537" r:id="rId8"/>
    <p:sldId id="2144327538" r:id="rId9"/>
    <p:sldId id="2144327539" r:id="rId10"/>
    <p:sldId id="2144327545" r:id="rId11"/>
    <p:sldId id="2144327542" r:id="rId12"/>
    <p:sldId id="2144327544" r:id="rId13"/>
    <p:sldId id="2144327543" r:id="rId14"/>
    <p:sldId id="2144327540" r:id="rId15"/>
    <p:sldId id="214432754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601C9-3AEE-4DF5-BFD2-9A83F0D1D6DD}" v="3" dt="2023-11-16T08:24:22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810601C9-3AEE-4DF5-BFD2-9A83F0D1D6DD}"/>
    <pc:docChg chg="custSel addSld modSld modMainMaster">
      <pc:chgData name="Venkatesan, Ganesh" userId="f003bf24-15b8-426f-8e87-9de5cd3195db" providerId="ADAL" clId="{810601C9-3AEE-4DF5-BFD2-9A83F0D1D6DD}" dt="2023-11-16T08:32:43.893" v="2132" actId="3626"/>
      <pc:docMkLst>
        <pc:docMk/>
      </pc:docMkLst>
      <pc:sldChg chg="modSp mod">
        <pc:chgData name="Venkatesan, Ganesh" userId="f003bf24-15b8-426f-8e87-9de5cd3195db" providerId="ADAL" clId="{810601C9-3AEE-4DF5-BFD2-9A83F0D1D6DD}" dt="2023-11-14T18:47:15.976" v="301" actId="20577"/>
        <pc:sldMkLst>
          <pc:docMk/>
          <pc:sldMk cId="0" sldId="257"/>
        </pc:sldMkLst>
        <pc:spChg chg="mod">
          <ac:chgData name="Venkatesan, Ganesh" userId="f003bf24-15b8-426f-8e87-9de5cd3195db" providerId="ADAL" clId="{810601C9-3AEE-4DF5-BFD2-9A83F0D1D6DD}" dt="2023-11-14T18:47:15.976" v="30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new mod">
        <pc:chgData name="Venkatesan, Ganesh" userId="f003bf24-15b8-426f-8e87-9de5cd3195db" providerId="ADAL" clId="{810601C9-3AEE-4DF5-BFD2-9A83F0D1D6DD}" dt="2023-11-15T23:45:02.460" v="1963" actId="20577"/>
        <pc:sldMkLst>
          <pc:docMk/>
          <pc:sldMk cId="2800699034" sldId="2144327542"/>
        </pc:sldMkLst>
        <pc:spChg chg="mod">
          <ac:chgData name="Venkatesan, Ganesh" userId="f003bf24-15b8-426f-8e87-9de5cd3195db" providerId="ADAL" clId="{810601C9-3AEE-4DF5-BFD2-9A83F0D1D6DD}" dt="2023-11-14T18:47:53.348" v="382" actId="20577"/>
          <ac:spMkLst>
            <pc:docMk/>
            <pc:sldMk cId="2800699034" sldId="2144327542"/>
            <ac:spMk id="2" creationId="{F8E80423-893E-6626-762B-7EA7E17AEA91}"/>
          </ac:spMkLst>
        </pc:spChg>
        <pc:spChg chg="mod">
          <ac:chgData name="Venkatesan, Ganesh" userId="f003bf24-15b8-426f-8e87-9de5cd3195db" providerId="ADAL" clId="{810601C9-3AEE-4DF5-BFD2-9A83F0D1D6DD}" dt="2023-11-15T23:45:02.460" v="1963" actId="20577"/>
          <ac:spMkLst>
            <pc:docMk/>
            <pc:sldMk cId="2800699034" sldId="2144327542"/>
            <ac:spMk id="3" creationId="{F8D2E637-ED82-7BCA-978B-2E44C62B99D5}"/>
          </ac:spMkLst>
        </pc:spChg>
      </pc:sldChg>
      <pc:sldChg chg="modSp new mod">
        <pc:chgData name="Venkatesan, Ganesh" userId="f003bf24-15b8-426f-8e87-9de5cd3195db" providerId="ADAL" clId="{810601C9-3AEE-4DF5-BFD2-9A83F0D1D6DD}" dt="2023-11-16T08:32:43.893" v="2132" actId="3626"/>
        <pc:sldMkLst>
          <pc:docMk/>
          <pc:sldMk cId="2223197220" sldId="2144327543"/>
        </pc:sldMkLst>
        <pc:spChg chg="mod">
          <ac:chgData name="Venkatesan, Ganesh" userId="f003bf24-15b8-426f-8e87-9de5cd3195db" providerId="ADAL" clId="{810601C9-3AEE-4DF5-BFD2-9A83F0D1D6DD}" dt="2023-11-15T19:06:56.707" v="452" actId="20577"/>
          <ac:spMkLst>
            <pc:docMk/>
            <pc:sldMk cId="2223197220" sldId="2144327543"/>
            <ac:spMk id="2" creationId="{3DBD3204-BE9F-11DA-F171-2E88AA7E277B}"/>
          </ac:spMkLst>
        </pc:spChg>
        <pc:spChg chg="mod">
          <ac:chgData name="Venkatesan, Ganesh" userId="f003bf24-15b8-426f-8e87-9de5cd3195db" providerId="ADAL" clId="{810601C9-3AEE-4DF5-BFD2-9A83F0D1D6DD}" dt="2023-11-16T08:32:43.893" v="2132" actId="3626"/>
          <ac:spMkLst>
            <pc:docMk/>
            <pc:sldMk cId="2223197220" sldId="2144327543"/>
            <ac:spMk id="3" creationId="{5F5912E8-4D24-20DB-A3CB-21AD63366935}"/>
          </ac:spMkLst>
        </pc:spChg>
      </pc:sldChg>
      <pc:sldChg chg="modSp new mod">
        <pc:chgData name="Venkatesan, Ganesh" userId="f003bf24-15b8-426f-8e87-9de5cd3195db" providerId="ADAL" clId="{810601C9-3AEE-4DF5-BFD2-9A83F0D1D6DD}" dt="2023-11-15T21:37:52.001" v="1040" actId="13926"/>
        <pc:sldMkLst>
          <pc:docMk/>
          <pc:sldMk cId="3209506127" sldId="2144327544"/>
        </pc:sldMkLst>
        <pc:spChg chg="mod">
          <ac:chgData name="Venkatesan, Ganesh" userId="f003bf24-15b8-426f-8e87-9de5cd3195db" providerId="ADAL" clId="{810601C9-3AEE-4DF5-BFD2-9A83F0D1D6DD}" dt="2023-11-15T20:15:11.819" v="526" actId="20577"/>
          <ac:spMkLst>
            <pc:docMk/>
            <pc:sldMk cId="3209506127" sldId="2144327544"/>
            <ac:spMk id="2" creationId="{9ECB58CD-A2B8-FF7B-1432-BF5FB964F5EB}"/>
          </ac:spMkLst>
        </pc:spChg>
        <pc:spChg chg="mod">
          <ac:chgData name="Venkatesan, Ganesh" userId="f003bf24-15b8-426f-8e87-9de5cd3195db" providerId="ADAL" clId="{810601C9-3AEE-4DF5-BFD2-9A83F0D1D6DD}" dt="2023-11-15T21:37:52.001" v="1040" actId="13926"/>
          <ac:spMkLst>
            <pc:docMk/>
            <pc:sldMk cId="3209506127" sldId="2144327544"/>
            <ac:spMk id="3" creationId="{2EB00010-B095-445A-260D-7C4C00D4DE20}"/>
          </ac:spMkLst>
        </pc:spChg>
      </pc:sldChg>
      <pc:sldChg chg="modSp new mod">
        <pc:chgData name="Venkatesan, Ganesh" userId="f003bf24-15b8-426f-8e87-9de5cd3195db" providerId="ADAL" clId="{810601C9-3AEE-4DF5-BFD2-9A83F0D1D6DD}" dt="2023-11-15T23:44:25.390" v="1958" actId="14100"/>
        <pc:sldMkLst>
          <pc:docMk/>
          <pc:sldMk cId="3505677328" sldId="2144327545"/>
        </pc:sldMkLst>
        <pc:spChg chg="mod">
          <ac:chgData name="Venkatesan, Ganesh" userId="f003bf24-15b8-426f-8e87-9de5cd3195db" providerId="ADAL" clId="{810601C9-3AEE-4DF5-BFD2-9A83F0D1D6DD}" dt="2023-11-15T23:44:25.390" v="1958" actId="14100"/>
          <ac:spMkLst>
            <pc:docMk/>
            <pc:sldMk cId="3505677328" sldId="2144327545"/>
            <ac:spMk id="2" creationId="{D3C20D08-FA86-425F-8794-D3451E742A1F}"/>
          </ac:spMkLst>
        </pc:spChg>
        <pc:spChg chg="mod">
          <ac:chgData name="Venkatesan, Ganesh" userId="f003bf24-15b8-426f-8e87-9de5cd3195db" providerId="ADAL" clId="{810601C9-3AEE-4DF5-BFD2-9A83F0D1D6DD}" dt="2023-11-15T23:44:05.429" v="1953" actId="14100"/>
          <ac:spMkLst>
            <pc:docMk/>
            <pc:sldMk cId="3505677328" sldId="2144327545"/>
            <ac:spMk id="3" creationId="{E0BB5967-246B-E66B-DBF2-345572643AA5}"/>
          </ac:spMkLst>
        </pc:spChg>
      </pc:sldChg>
      <pc:sldMasterChg chg="modSp mod modSldLayout">
        <pc:chgData name="Venkatesan, Ganesh" userId="f003bf24-15b8-426f-8e87-9de5cd3195db" providerId="ADAL" clId="{810601C9-3AEE-4DF5-BFD2-9A83F0D1D6DD}" dt="2023-11-14T18:44:19.611" v="32" actId="20577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810601C9-3AEE-4DF5-BFD2-9A83F0D1D6DD}" dt="2023-11-14T18:42:33.929" v="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enkatesan, Ganesh" userId="f003bf24-15b8-426f-8e87-9de5cd3195db" providerId="ADAL" clId="{810601C9-3AEE-4DF5-BFD2-9A83F0D1D6DD}" dt="2023-11-14T18:42:40.430" v="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Venkatesan, Ganesh" userId="f003bf24-15b8-426f-8e87-9de5cd3195db" providerId="ADAL" clId="{810601C9-3AEE-4DF5-BFD2-9A83F0D1D6DD}" dt="2023-11-14T18:43:20.761" v="8" actId="20577"/>
          <pc:sldLayoutMkLst>
            <pc:docMk/>
            <pc:sldMasterMk cId="0" sldId="2147483648"/>
            <pc:sldLayoutMk cId="0" sldId="2147483649"/>
          </pc:sldLayoutMkLst>
          <pc:spChg chg="mod">
            <ac:chgData name="Venkatesan, Ganesh" userId="f003bf24-15b8-426f-8e87-9de5cd3195db" providerId="ADAL" clId="{810601C9-3AEE-4DF5-BFD2-9A83F0D1D6DD}" dt="2023-11-14T18:43:20.761" v="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3:27.716" v="11" actId="20577"/>
          <pc:sldLayoutMkLst>
            <pc:docMk/>
            <pc:sldMasterMk cId="0" sldId="2147483648"/>
            <pc:sldLayoutMk cId="0" sldId="2147483650"/>
          </pc:sldLayoutMkLst>
          <pc:spChg chg="mod">
            <ac:chgData name="Venkatesan, Ganesh" userId="f003bf24-15b8-426f-8e87-9de5cd3195db" providerId="ADAL" clId="{810601C9-3AEE-4DF5-BFD2-9A83F0D1D6DD}" dt="2023-11-14T18:43:27.716" v="11" actId="20577"/>
            <ac:spMkLst>
              <pc:docMk/>
              <pc:sldMasterMk cId="0" sldId="2147483648"/>
              <pc:sldLayoutMk cId="0" sldId="2147483650"/>
              <ac:spMk id="4" creationId="{CA51A816-28A3-A00A-E21F-C783B60032B8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3:34.294" v="14" actId="20577"/>
          <pc:sldLayoutMkLst>
            <pc:docMk/>
            <pc:sldMasterMk cId="0" sldId="2147483648"/>
            <pc:sldLayoutMk cId="0" sldId="2147483651"/>
          </pc:sldLayoutMkLst>
          <pc:spChg chg="mod">
            <ac:chgData name="Venkatesan, Ganesh" userId="f003bf24-15b8-426f-8e87-9de5cd3195db" providerId="ADAL" clId="{810601C9-3AEE-4DF5-BFD2-9A83F0D1D6DD}" dt="2023-11-14T18:43:34.294" v="14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3:41.538" v="17" actId="20577"/>
          <pc:sldLayoutMkLst>
            <pc:docMk/>
            <pc:sldMasterMk cId="0" sldId="2147483648"/>
            <pc:sldLayoutMk cId="0" sldId="2147483652"/>
          </pc:sldLayoutMkLst>
          <pc:spChg chg="mod">
            <ac:chgData name="Venkatesan, Ganesh" userId="f003bf24-15b8-426f-8e87-9de5cd3195db" providerId="ADAL" clId="{810601C9-3AEE-4DF5-BFD2-9A83F0D1D6DD}" dt="2023-11-14T18:43:41.538" v="17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3:53.160" v="20" actId="20577"/>
          <pc:sldLayoutMkLst>
            <pc:docMk/>
            <pc:sldMasterMk cId="0" sldId="2147483648"/>
            <pc:sldLayoutMk cId="0" sldId="2147483653"/>
          </pc:sldLayoutMkLst>
          <pc:spChg chg="mod">
            <ac:chgData name="Venkatesan, Ganesh" userId="f003bf24-15b8-426f-8e87-9de5cd3195db" providerId="ADAL" clId="{810601C9-3AEE-4DF5-BFD2-9A83F0D1D6DD}" dt="2023-11-14T18:43:53.160" v="20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3:59.471" v="23" actId="20577"/>
          <pc:sldLayoutMkLst>
            <pc:docMk/>
            <pc:sldMasterMk cId="0" sldId="2147483648"/>
            <pc:sldLayoutMk cId="0" sldId="2147483654"/>
          </pc:sldLayoutMkLst>
          <pc:spChg chg="mod">
            <ac:chgData name="Venkatesan, Ganesh" userId="f003bf24-15b8-426f-8e87-9de5cd3195db" providerId="ADAL" clId="{810601C9-3AEE-4DF5-BFD2-9A83F0D1D6DD}" dt="2023-11-14T18:43:59.471" v="23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4:05.970" v="26" actId="20577"/>
          <pc:sldLayoutMkLst>
            <pc:docMk/>
            <pc:sldMasterMk cId="0" sldId="2147483648"/>
            <pc:sldLayoutMk cId="0" sldId="2147483655"/>
          </pc:sldLayoutMkLst>
          <pc:spChg chg="mod">
            <ac:chgData name="Venkatesan, Ganesh" userId="f003bf24-15b8-426f-8e87-9de5cd3195db" providerId="ADAL" clId="{810601C9-3AEE-4DF5-BFD2-9A83F0D1D6DD}" dt="2023-11-14T18:44:05.970" v="26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4:12.599" v="29" actId="20577"/>
          <pc:sldLayoutMkLst>
            <pc:docMk/>
            <pc:sldMasterMk cId="0" sldId="2147483648"/>
            <pc:sldLayoutMk cId="0" sldId="2147483658"/>
          </pc:sldLayoutMkLst>
          <pc:spChg chg="mod">
            <ac:chgData name="Venkatesan, Ganesh" userId="f003bf24-15b8-426f-8e87-9de5cd3195db" providerId="ADAL" clId="{810601C9-3AEE-4DF5-BFD2-9A83F0D1D6DD}" dt="2023-11-14T18:44:12.599" v="29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Venkatesan, Ganesh" userId="f003bf24-15b8-426f-8e87-9de5cd3195db" providerId="ADAL" clId="{810601C9-3AEE-4DF5-BFD2-9A83F0D1D6DD}" dt="2023-11-14T18:44:19.611" v="32" actId="20577"/>
          <pc:sldLayoutMkLst>
            <pc:docMk/>
            <pc:sldMasterMk cId="0" sldId="2147483648"/>
            <pc:sldLayoutMk cId="0" sldId="2147483659"/>
          </pc:sldLayoutMkLst>
          <pc:spChg chg="mod">
            <ac:chgData name="Venkatesan, Ganesh" userId="f003bf24-15b8-426f-8e87-9de5cd3195db" providerId="ADAL" clId="{810601C9-3AEE-4DF5-BFD2-9A83F0D1D6DD}" dt="2023-11-14T18:44:19.611" v="32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802.11-23/1206r2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archive/id/draft-ietf-tsvwg-l4s-arch-19.html" TargetMode="External"/><Relationship Id="rId2" Type="http://schemas.openxmlformats.org/officeDocument/2006/relationships/hyperlink" Target="https://mentor.ieee.org/802.11/dcn/23/11-23-2065-00-0wng-l4s-and-implications-for-wi-fi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mos.no/blog/an-introduction-to-l4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8-01-0000-wba-liaison-re-qo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8-01-0000-wba-liaison-re-qos.docx" TargetMode="External"/><Relationship Id="rId2" Type="http://schemas.openxmlformats.org/officeDocument/2006/relationships/hyperlink" Target="https://extranet.wballiance.com/higherlogic/ws/groups/18cc7a64-ef66-4112-a557-06a2c5cd5499/documents/working1810/document?document_id=189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– QoS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43389"/>
              </p:ext>
            </p:extLst>
          </p:nvPr>
        </p:nvGraphicFramePr>
        <p:xfrm>
          <a:off x="515938" y="2276475"/>
          <a:ext cx="810260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0524" progId="Word.Document.8">
                  <p:embed/>
                </p:oleObj>
              </mc:Choice>
              <mc:Fallback>
                <p:oleObj name="Document" r:id="rId3" imgW="8245941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02600" cy="282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0D08-FA86-425F-8794-D3451E74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065213"/>
          </a:xfrm>
        </p:spPr>
        <p:txBody>
          <a:bodyPr/>
          <a:lstStyle/>
          <a:p>
            <a:r>
              <a:rPr lang="en-US" dirty="0"/>
              <a:t>General Approach to mitigating latency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B5967-246B-E66B-DBF2-345572643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each node in the path between the Talker and the Listener, keep buffering small enough to meet latency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Proactively signal congestion conditions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Leverage drop-eligibility,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feedback to the Talker to take corrective action(s)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adapt to congestion conditions by reducing requirements (drop to a lower video resolution, more aggressive compression,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IEEE802.1 techniques like Congestion Avoidance, Congestion Isolation (IEEE802.1Q-2022 and IEEE802.1Qcz-2023)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implementation-specific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Distinct queues for latency-bound and non-latency-bound traffic (in some cases DSCP-agnostic)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7D48-E19D-A70B-C927-F067714576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6FFC1-EFCA-B1F6-6E46-6D3C009B20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A54E0-1E4B-0A7D-CB8F-ADCD063AB0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7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0423-893E-6626-762B-7EA7E17A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QoS Enablement in Wired/Wireless (IEEE802.11)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E637-ED82-7BCA-978B-2E44C62B9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Leveraging .1Qcz mechanisms (IEEE802.1Qcz-2023 Cl. 49) and IEEE802.1Q-2022 Clause 30 (Principles of Congestion Notification)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Low Loss Scalable Throughput (L4S)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fast and explicit feedback loop from the network node managing the queue latency to the end systems and applications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F437E-0E6D-EF70-20A2-EAEE20AA7E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1575-7E3F-0120-E7B0-A2CE9C0CB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F8E0B-713B-5B85-3A14-C42EF723C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699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58CD-A2B8-FF7B-1432-BF5FB964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0010-B095-445A-260D-7C4C00D4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Decision on supported topologies – Is Wi-Fi Mesh (not .11s) a candidate?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ECN – IP Headers, </a:t>
            </a:r>
            <a:r>
              <a:rPr lang="en-US" dirty="0">
                <a:highlight>
                  <a:srgbClr val="FFFF00"/>
                </a:highlight>
              </a:rPr>
              <a:t>LLDP TLV (Access Points)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IEEE802.11 STAs need to be .1Q compliant – does this mean support for .11ak?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Accurate ECN – above the IP layer (e.g., RTP over UDP or TCP headers)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L2 Signaling in 802.1 for support (in higher layers)?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306E-1162-F541-2272-846E7B40E7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D705-382C-28BD-871F-A3727D8EC9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38DDB-7316-6655-F68F-211E79F90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3204-BE9F-11DA-F171-2E88AA7E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912E8-4D24-20DB-A3CB-21AD6336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https://mentor.ieee.org/802.11/dcn/23/11-23-2065-00-0wng-l4s-and-implications-for-wi-fi.pptx</a:t>
            </a:r>
            <a:r>
              <a:rPr lang="en-US" dirty="0"/>
              <a:t> Greg White (</a:t>
            </a:r>
            <a:r>
              <a:rPr lang="en-US" dirty="0" err="1"/>
              <a:t>CableLabs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L4S Architecture: </a:t>
            </a:r>
            <a:r>
              <a:rPr lang="en-US" dirty="0">
                <a:hlinkClick r:id="rId3"/>
              </a:rPr>
              <a:t>https://www.ietf.org/archive/id/draft-ietf-tsvwg-l4s-arch-19.html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considerations prior to deploying L4S over Wi-Fi:  </a:t>
            </a:r>
            <a:r>
              <a:rPr lang="en-US" dirty="0">
                <a:hlinkClick r:id="rId4"/>
              </a:rPr>
              <a:t>domos.no/blog/an-introduction-to-l4s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AE571-FB7A-0844-AD2C-FBD2EA8643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6E25C-7BED-BC83-880B-E3FAED4A1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6C6C4-E9E4-6EDB-BC07-73757A34EC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97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B8FD-28B6-C07F-61F1-F7C9E912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E2E QoS in WBA?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B02CF-B5D9-C4A1-6F3D-C5517E74866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012BD-ED8A-8D69-0CAE-872E07E0B0B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EC6A6FA-7B81-7D7B-1175-82919AB3EE2F}"/>
              </a:ext>
            </a:extLst>
          </p:cNvPr>
          <p:cNvSpPr txBox="1">
            <a:spLocks/>
          </p:cNvSpPr>
          <p:nvPr/>
        </p:nvSpPr>
        <p:spPr>
          <a:xfrm>
            <a:off x="194119" y="1958445"/>
            <a:ext cx="3218279" cy="398515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Field experience indicates poor QoS performance for common applications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Deadlocked situation awaiting compelling reason for supporting QoS Mechanisms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QoS issues mitigated with solutions that sometimes works (red arrow progression)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WBA E2E QoS Charter – break the deadlock and enable the blue arrow progression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ED5370-AC53-2B63-E1A0-D83FC979D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03" y="1981200"/>
            <a:ext cx="5278542" cy="4000262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4DF2F7A-4A86-CE07-77FD-8BDB55589B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29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Summarization of the work done thus far in WBA E2E QoS project and call for participation. This is a follow up to the liaison letter from WBA to IEEE802.11 WG -- </a:t>
            </a:r>
            <a:r>
              <a:rPr lang="en-US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https://mentor.ieee.org/802.11/dcn/23/11-23-0838-01-0000-wba-liaison-re-qos.docx</a:t>
            </a:r>
            <a:r>
              <a:rPr lang="en-GB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0070C0"/>
                </a:solidFill>
              </a:rPr>
              <a:t>1206r2: Added slides (slide 10 and beyond) to include topics related to End-to-End QoS enablement in wired/wireless (IEEE802.11) networks; related standard specifications and issues that may require work in IEEE802.11.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50F4-AAE2-01C0-0449-01BEC267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1C61-24F1-578F-8C5D-FB8786B1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WBA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E2E QoS and its phases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E2E QoS Phase-1 overview – focus on the Wi-Fi Link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Whitepaper 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Test Plan, Field Trials and Phase-1 Report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Future Phases of E2E QoS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Call for Participation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87451-EDBB-9589-1A5B-27AEE82BA4E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033F24-DF85-BB0B-1360-80DC687E08D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70D0217-22CB-CF19-7002-35E0658EF4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12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9464-C512-32AC-C99F-4FBD6110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FD90-B957-E551-B07F-8474A57A3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Use standards-based implementations (across multiple OSI network layers), deploy them in real-world scenarios, collect Key Performance Indices and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Demonstrate how known issues are mitigated and provide deployment guidelines, and/or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Identify issues that may need additional standards work</a:t>
            </a:r>
          </a:p>
          <a:p>
            <a:pPr marL="571500">
              <a:buFont typeface="Arial" panose="020B0604020202020204" pitchFamily="34" charset="0"/>
              <a:buChar char="•"/>
            </a:pPr>
            <a:r>
              <a:rPr lang="en-US" dirty="0"/>
              <a:t>Develop technical specifications where needed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AACDE-98E0-E0C9-69D3-07900A2CDAF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C3F3C2-1F2B-5FEE-68C4-6412AAEC7D3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5BD40F4-280A-7CB1-6242-2DE5EDC127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14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69FAE-F571-5B02-85AB-F83FA135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 E2E QoS and Phase-1 focus (QoS over Wi-Fi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622AC1-339C-E3DD-968F-50C858C7203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9BDC-9ED9-CD01-E181-D0C56ABBCE3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85342DF-53DF-3CB6-525E-7379BBD01B24}"/>
              </a:ext>
            </a:extLst>
          </p:cNvPr>
          <p:cNvSpPr txBox="1">
            <a:spLocks/>
          </p:cNvSpPr>
          <p:nvPr/>
        </p:nvSpPr>
        <p:spPr>
          <a:xfrm>
            <a:off x="76200" y="2081467"/>
            <a:ext cx="3946029" cy="401866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common Use Cases where performance of QoS-Sensitive applications is poor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Use off the shelf implementations of QoS mechanisms defined in IEEE802, IETF and WFA in real service provider networks to demonstrate how performance of QoS-Sensitive applications can be improved and sustained to acceptable levels.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Publish report(s) from the field trials to incentivize OS Vendors, Application Developers and Service Providers to implement and deploy relevant QoS Mechanisms.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bottlenecks leading to poor QoS and provide feedback to relevant SDOs for enhancements to existing mechanisms or development of new mechanisms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Follow QoS-Specific developments in IEEE802, IETF and WFA and when corresponding implementations become available kickoff a new phase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EDFD5E-0DEB-71F4-0390-6D9687055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162580"/>
            <a:ext cx="4832116" cy="3933420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2AEFFC3-C131-08A6-F424-C1D82968DC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5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76B1-6EAC-8BE7-1E19-D8D0F9B4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51DBC-498F-F5EE-95E5-DC568779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876800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WBA E2E QoS Phase-1 Whitepaper</a:t>
            </a:r>
            <a:r>
              <a:rPr lang="en-US" sz="2000" dirty="0">
                <a:solidFill>
                  <a:srgbClr val="0070C0"/>
                </a:solidFill>
              </a:rPr>
              <a:t> accessible via </a:t>
            </a:r>
            <a:r>
              <a:rPr lang="en-US" sz="20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https://mentor.ieee.org/802.11/dcn/23/11-23-0838-01-0000-wba-liaison-re-qos.docx</a:t>
            </a:r>
            <a:r>
              <a:rPr lang="en-GB" sz="20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(the whitepaper is embedded in the document)</a:t>
            </a:r>
            <a:endParaRPr lang="en-US" sz="2000" dirty="0">
              <a:solidFill>
                <a:srgbClr val="0070C0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Compilation of common residential and enterprise use cases including cloud gaming scenarios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Residential use cases are limited to single AP topologies (EasyMesh topologies to be considered in the next phase)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Discussion on higher layer optimizations for Queue Management for QoS optimization (e.g., CAKE, Per Hop Behavior, etc.)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Appendix demonstrating effectiveness of Stream Classification Service  (SCS) to maintain QoS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Description of the test setup for trials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Topics that are not directly related to QoS (e.g., channel selection, CODEC selection, ideal MCS selection)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25E11-1970-ABD3-363E-A9541B565B5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1F7A2-E8A7-4DF1-0399-CC88B08A593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7BA8479-9DE5-D825-C366-22B9482937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91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B7D5-C5A4-143B-CE8C-1D15D23F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Plan, Field Trials and Phase-1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4EE9-0E23-CAB7-CB7A-A2DB16B0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Test Plan with a set of test cases describing test setup and tools to assess Key Performance Indices (including ITU-T SG12 P1203/P1204 Recommendations based Objective MOS assessment)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Working on including features from BBF TR-398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Field Trials are awaiting availability of off-the-shelf implementations supporting mechanisms defined in WFA QoS Management R1/R2 Technical Specification; and Service Provider Volunteers for the trial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/>
              <a:t>Does not include Triggered Access (.11ax/.11be)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The goal is to compile the results from the trial and publish a report that includes guidelines for deploying networks that are tuned to provide the best QoS performance; and any bottlenecks discovered (potentially feedback to the relevant standards organization)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8356F-B9CF-1E06-9C3A-2B52A24E4F7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9B38D9-710B-CE96-C69E-752233914C6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AC9062-3C1F-289C-CD53-D924B64C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6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6997-D1D4-7BAD-78AF-37E4B6AC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30F6-B958-D985-556C-1F92BCD6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trials to WFA EasyMesh (that is WFA QoS </a:t>
            </a:r>
            <a:r>
              <a:rPr lang="en-US" sz="2000" dirty="0" err="1"/>
              <a:t>Mgmt</a:t>
            </a:r>
            <a:r>
              <a:rPr lang="en-US" sz="2000" dirty="0"/>
              <a:t>-aware) topology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Include newer amendments/specifications from IEEE802.11 (.11be) and Wi-Fi Alliance (WFA QoS </a:t>
            </a:r>
            <a:r>
              <a:rPr lang="en-US" sz="2000" dirty="0" err="1"/>
              <a:t>Mgmt</a:t>
            </a:r>
            <a:r>
              <a:rPr lang="en-US" sz="2000" dirty="0"/>
              <a:t> R3)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learnings from other technologies (e.g., DOCSIS) to Wi-Fi links – optimizations both at the MAC layer and at higher layers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media agnostic IETF RFCs that govern queue management across the nodes in the network to improve end-to-end QoS performance (also DETNET and RAW)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study beyond the Wi-Fi link to maintain prioritization of QoS traffic over others resulting in optimized End-to-End QoS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0D9DD-C33E-182F-B512-7B98E54B6D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2B8A72-9A66-37BD-5DCE-24064930791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4B1457-AD76-2DDD-8204-7E1DBBD142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65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635E-8C07-DF21-7CBD-713FAEC8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for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D4BF-8BA4-85AD-6951-BC43F548B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8008938" cy="4264025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Native support in the OS Vendors for IEEE802.11/WFA QoS Mechanisms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Collaborate with Microsoft Windows, Google Android, </a:t>
            </a:r>
            <a:r>
              <a:rPr lang="en-US"/>
              <a:t>Apple iOS</a:t>
            </a:r>
            <a:endParaRPr lang="en-US" dirty="0"/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dirty="0"/>
              <a:t>Documentation on what is currently supported in the OS for QoS (specifically QoS over Wi-Fi)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QoS-Aware Applications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Collaborate with Application Developers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Service Provider Volunteers for trials (in Phase-1 and beyond)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Feedback on additional Use Cases, network topologies to consider in future phases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1F91E-2389-BF75-D911-C6870A30DB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22B55F-7B3B-5EE3-A38A-3224D5C4868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925AC15-F45F-3484-A13B-91FE1F94B6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76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2578</TotalTime>
  <Words>1271</Words>
  <Application>Microsoft Office PowerPoint</Application>
  <PresentationFormat>On-screen Show (4:3)</PresentationFormat>
  <Paragraphs>136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Document</vt:lpstr>
      <vt:lpstr>WBA E2E QoS – QoS over Wi-Fi Links</vt:lpstr>
      <vt:lpstr>Abstract</vt:lpstr>
      <vt:lpstr>Agenda</vt:lpstr>
      <vt:lpstr>About WBA</vt:lpstr>
      <vt:lpstr>About WBA E2E QoS and Phase-1 focus (QoS over Wi-Fi links)</vt:lpstr>
      <vt:lpstr>White Paper Overview</vt:lpstr>
      <vt:lpstr>Test Plan, Field Trials and Phase-1 Report </vt:lpstr>
      <vt:lpstr>Future Phases</vt:lpstr>
      <vt:lpstr>Call for Participation</vt:lpstr>
      <vt:lpstr>General Approach to mitigating latency issues</vt:lpstr>
      <vt:lpstr>End-to-End QoS Enablement in Wired/Wireless (IEEE802.11) deployments</vt:lpstr>
      <vt:lpstr>What is needed?</vt:lpstr>
      <vt:lpstr>References</vt:lpstr>
      <vt:lpstr>Backup</vt:lpstr>
      <vt:lpstr>Why E2E QoS in WBA?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3</cp:revision>
  <cp:lastPrinted>1601-01-01T00:00:00Z</cp:lastPrinted>
  <dcterms:created xsi:type="dcterms:W3CDTF">2023-07-08T16:42:24Z</dcterms:created>
  <dcterms:modified xsi:type="dcterms:W3CDTF">2023-11-16T08:32:54Z</dcterms:modified>
</cp:coreProperties>
</file>