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144327533" r:id="rId4"/>
    <p:sldId id="2144327534" r:id="rId5"/>
    <p:sldId id="2144327535" r:id="rId6"/>
    <p:sldId id="2144327536" r:id="rId7"/>
    <p:sldId id="2144327537" r:id="rId8"/>
    <p:sldId id="2144327538" r:id="rId9"/>
    <p:sldId id="2144327539" r:id="rId10"/>
    <p:sldId id="2144327540" r:id="rId11"/>
    <p:sldId id="2144327541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989AD9-3305-4B20-B8FF-230EBE3A9EB9}" v="25" dt="2023-07-08T17:34:16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5" d="100"/>
          <a:sy n="85" d="100"/>
        </p:scale>
        <p:origin x="1406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nkatesan, Ganesh" userId="f003bf24-15b8-426f-8e87-9de5cd3195db" providerId="ADAL" clId="{18989AD9-3305-4B20-B8FF-230EBE3A9EB9}"/>
    <pc:docChg chg="undo custSel delSld modSld modMainMaster">
      <pc:chgData name="Venkatesan, Ganesh" userId="f003bf24-15b8-426f-8e87-9de5cd3195db" providerId="ADAL" clId="{18989AD9-3305-4B20-B8FF-230EBE3A9EB9}" dt="2023-07-11T04:36:01.335" v="177" actId="20577"/>
      <pc:docMkLst>
        <pc:docMk/>
      </pc:docMkLst>
      <pc:sldChg chg="addSp delSp modSp mod">
        <pc:chgData name="Venkatesan, Ganesh" userId="f003bf24-15b8-426f-8e87-9de5cd3195db" providerId="ADAL" clId="{18989AD9-3305-4B20-B8FF-230EBE3A9EB9}" dt="2023-07-08T17:32:09.574" v="123" actId="478"/>
        <pc:sldMkLst>
          <pc:docMk/>
          <pc:sldMk cId="0" sldId="256"/>
        </pc:sldMkLst>
        <pc:spChg chg="add del mod">
          <ac:chgData name="Venkatesan, Ganesh" userId="f003bf24-15b8-426f-8e87-9de5cd3195db" providerId="ADAL" clId="{18989AD9-3305-4B20-B8FF-230EBE3A9EB9}" dt="2023-07-08T17:32:09.574" v="123" actId="478"/>
          <ac:spMkLst>
            <pc:docMk/>
            <pc:sldMk cId="0" sldId="256"/>
            <ac:spMk id="2" creationId="{B70ACD4A-6E78-5A4E-7983-F5A378B54CFE}"/>
          </ac:spMkLst>
        </pc:spChg>
        <pc:spChg chg="add del mod">
          <ac:chgData name="Venkatesan, Ganesh" userId="f003bf24-15b8-426f-8e87-9de5cd3195db" providerId="ADAL" clId="{18989AD9-3305-4B20-B8FF-230EBE3A9EB9}" dt="2023-07-08T17:31:57.423" v="120" actId="478"/>
          <ac:spMkLst>
            <pc:docMk/>
            <pc:sldMk cId="0" sldId="256"/>
            <ac:spMk id="3" creationId="{FDBE4555-7369-FFB7-2237-3087C85F7906}"/>
          </ac:spMkLst>
        </pc:spChg>
        <pc:spChg chg="del mod">
          <ac:chgData name="Venkatesan, Ganesh" userId="f003bf24-15b8-426f-8e87-9de5cd3195db" providerId="ADAL" clId="{18989AD9-3305-4B20-B8FF-230EBE3A9EB9}" dt="2023-07-08T17:24:52.270" v="87" actId="478"/>
          <ac:spMkLst>
            <pc:docMk/>
            <pc:sldMk cId="0" sldId="256"/>
            <ac:spMk id="7" creationId="{00000000-0000-0000-0000-000000000000}"/>
          </ac:spMkLst>
        </pc:spChg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0" sldId="256"/>
            <ac:spMk id="8" creationId="{00000000-0000-0000-0000-000000000000}"/>
          </ac:spMkLst>
        </pc:spChg>
      </pc:sldChg>
      <pc:sldChg chg="addSp delSp modSp mod">
        <pc:chgData name="Venkatesan, Ganesh" userId="f003bf24-15b8-426f-8e87-9de5cd3195db" providerId="ADAL" clId="{18989AD9-3305-4B20-B8FF-230EBE3A9EB9}" dt="2023-07-11T04:34:51.812" v="148" actId="207"/>
        <pc:sldMkLst>
          <pc:docMk/>
          <pc:sldMk cId="0" sldId="257"/>
        </pc:sldMkLst>
        <pc:spChg chg="add del mod">
          <ac:chgData name="Venkatesan, Ganesh" userId="f003bf24-15b8-426f-8e87-9de5cd3195db" providerId="ADAL" clId="{18989AD9-3305-4B20-B8FF-230EBE3A9EB9}" dt="2023-07-08T17:32:22.058" v="126" actId="478"/>
          <ac:spMkLst>
            <pc:docMk/>
            <pc:sldMk cId="0" sldId="257"/>
            <ac:spMk id="2" creationId="{D6C01A71-2662-0604-8A0D-EBACDEAF0036}"/>
          </ac:spMkLst>
        </pc:spChg>
        <pc:spChg chg="del mod">
          <ac:chgData name="Venkatesan, Ganesh" userId="f003bf24-15b8-426f-8e87-9de5cd3195db" providerId="ADAL" clId="{18989AD9-3305-4B20-B8FF-230EBE3A9EB9}" dt="2023-07-08T17:32:17.100" v="125" actId="478"/>
          <ac:spMkLst>
            <pc:docMk/>
            <pc:sldMk cId="0" sldId="257"/>
            <ac:spMk id="3" creationId="{DABC17C0-E989-8BA9-D2E2-CA4C7E90B48F}"/>
          </ac:spMkLst>
        </pc:spChg>
        <pc:spChg chg="del">
          <ac:chgData name="Venkatesan, Ganesh" userId="f003bf24-15b8-426f-8e87-9de5cd3195db" providerId="ADAL" clId="{18989AD9-3305-4B20-B8FF-230EBE3A9EB9}" dt="2023-07-08T17:25:06.442" v="90" actId="478"/>
          <ac:spMkLst>
            <pc:docMk/>
            <pc:sldMk cId="0" sldId="257"/>
            <ac:spMk id="5" creationId="{00000000-0000-0000-0000-000000000000}"/>
          </ac:spMkLst>
        </pc:spChg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0" sldId="257"/>
            <ac:spMk id="6" creationId="{00000000-0000-0000-0000-000000000000}"/>
          </ac:spMkLst>
        </pc:spChg>
        <pc:spChg chg="mod">
          <ac:chgData name="Venkatesan, Ganesh" userId="f003bf24-15b8-426f-8e87-9de5cd3195db" providerId="ADAL" clId="{18989AD9-3305-4B20-B8FF-230EBE3A9EB9}" dt="2023-07-11T04:34:51.812" v="148" actId="20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Venkatesan, Ganesh" userId="f003bf24-15b8-426f-8e87-9de5cd3195db" providerId="ADAL" clId="{18989AD9-3305-4B20-B8FF-230EBE3A9EB9}" dt="2023-07-08T17:18:42.575" v="0" actId="47"/>
        <pc:sldMkLst>
          <pc:docMk/>
          <pc:sldMk cId="0" sldId="258"/>
        </pc:sldMkLst>
      </pc:sldChg>
      <pc:sldChg chg="modSp del">
        <pc:chgData name="Venkatesan, Ganesh" userId="f003bf24-15b8-426f-8e87-9de5cd3195db" providerId="ADAL" clId="{18989AD9-3305-4B20-B8FF-230EBE3A9EB9}" dt="2023-07-08T17:30:37.033" v="110" actId="47"/>
        <pc:sldMkLst>
          <pc:docMk/>
          <pc:sldMk cId="0" sldId="259"/>
        </pc:sldMkLst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0" sldId="259"/>
            <ac:spMk id="6" creationId="{00000000-0000-0000-0000-000000000000}"/>
          </ac:spMkLst>
        </pc:spChg>
      </pc:sldChg>
      <pc:sldChg chg="modSp del">
        <pc:chgData name="Venkatesan, Ganesh" userId="f003bf24-15b8-426f-8e87-9de5cd3195db" providerId="ADAL" clId="{18989AD9-3305-4B20-B8FF-230EBE3A9EB9}" dt="2023-07-08T17:30:42.183" v="111" actId="47"/>
        <pc:sldMkLst>
          <pc:docMk/>
          <pc:sldMk cId="0" sldId="260"/>
        </pc:sldMkLst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0" sldId="260"/>
            <ac:spMk id="6" creationId="{00000000-0000-0000-0000-000000000000}"/>
          </ac:spMkLst>
        </pc:spChg>
      </pc:sldChg>
      <pc:sldChg chg="modSp del">
        <pc:chgData name="Venkatesan, Ganesh" userId="f003bf24-15b8-426f-8e87-9de5cd3195db" providerId="ADAL" clId="{18989AD9-3305-4B20-B8FF-230EBE3A9EB9}" dt="2023-07-08T17:30:51.793" v="112" actId="47"/>
        <pc:sldMkLst>
          <pc:docMk/>
          <pc:sldMk cId="0" sldId="261"/>
        </pc:sldMkLst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0" sldId="261"/>
            <ac:spMk id="6" creationId="{00000000-0000-0000-0000-000000000000}"/>
          </ac:spMkLst>
        </pc:spChg>
      </pc:sldChg>
      <pc:sldChg chg="modSp del">
        <pc:chgData name="Venkatesan, Ganesh" userId="f003bf24-15b8-426f-8e87-9de5cd3195db" providerId="ADAL" clId="{18989AD9-3305-4B20-B8FF-230EBE3A9EB9}" dt="2023-07-08T17:30:54.308" v="113" actId="47"/>
        <pc:sldMkLst>
          <pc:docMk/>
          <pc:sldMk cId="0" sldId="262"/>
        </pc:sldMkLst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0" sldId="262"/>
            <ac:spMk id="6" creationId="{00000000-0000-0000-0000-000000000000}"/>
          </ac:spMkLst>
        </pc:spChg>
      </pc:sldChg>
      <pc:sldChg chg="modSp del">
        <pc:chgData name="Venkatesan, Ganesh" userId="f003bf24-15b8-426f-8e87-9de5cd3195db" providerId="ADAL" clId="{18989AD9-3305-4B20-B8FF-230EBE3A9EB9}" dt="2023-07-08T17:30:56.886" v="114" actId="47"/>
        <pc:sldMkLst>
          <pc:docMk/>
          <pc:sldMk cId="0" sldId="263"/>
        </pc:sldMkLst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0" sldId="263"/>
            <ac:spMk id="6" creationId="{00000000-0000-0000-0000-000000000000}"/>
          </ac:spMkLst>
        </pc:spChg>
      </pc:sldChg>
      <pc:sldChg chg="modSp del">
        <pc:chgData name="Venkatesan, Ganesh" userId="f003bf24-15b8-426f-8e87-9de5cd3195db" providerId="ADAL" clId="{18989AD9-3305-4B20-B8FF-230EBE3A9EB9}" dt="2023-07-08T17:30:59.322" v="115" actId="47"/>
        <pc:sldMkLst>
          <pc:docMk/>
          <pc:sldMk cId="0" sldId="264"/>
        </pc:sldMkLst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0" sldId="264"/>
            <ac:spMk id="6" creationId="{00000000-0000-0000-0000-000000000000}"/>
          </ac:spMkLst>
        </pc:spChg>
      </pc:sldChg>
      <pc:sldChg chg="del">
        <pc:chgData name="Venkatesan, Ganesh" userId="f003bf24-15b8-426f-8e87-9de5cd3195db" providerId="ADAL" clId="{18989AD9-3305-4B20-B8FF-230EBE3A9EB9}" dt="2023-07-08T17:19:55.160" v="1" actId="47"/>
        <pc:sldMkLst>
          <pc:docMk/>
          <pc:sldMk cId="1065140251" sldId="2144327532"/>
        </pc:sldMkLst>
      </pc:sldChg>
      <pc:sldChg chg="addSp delSp modSp mod">
        <pc:chgData name="Venkatesan, Ganesh" userId="f003bf24-15b8-426f-8e87-9de5cd3195db" providerId="ADAL" clId="{18989AD9-3305-4B20-B8FF-230EBE3A9EB9}" dt="2023-07-08T17:32:31.351" v="128" actId="478"/>
        <pc:sldMkLst>
          <pc:docMk/>
          <pc:sldMk cId="3503129382" sldId="2144327533"/>
        </pc:sldMkLst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3503129382" sldId="2144327533"/>
            <ac:spMk id="4" creationId="{9BA87451-EDBB-9589-1A5B-27AEE82BA4E9}"/>
          </ac:spMkLst>
        </pc:spChg>
        <pc:spChg chg="del mod">
          <ac:chgData name="Venkatesan, Ganesh" userId="f003bf24-15b8-426f-8e87-9de5cd3195db" providerId="ADAL" clId="{18989AD9-3305-4B20-B8FF-230EBE3A9EB9}" dt="2023-07-08T17:25:14.089" v="92" actId="478"/>
          <ac:spMkLst>
            <pc:docMk/>
            <pc:sldMk cId="3503129382" sldId="2144327533"/>
            <ac:spMk id="5" creationId="{2405FAAC-D806-4045-4DB3-3C9E1C61F6F5}"/>
          </ac:spMkLst>
        </pc:spChg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3503129382" sldId="2144327533"/>
            <ac:spMk id="6" creationId="{18033F24-DF85-BB0B-1360-80DC687E08D3}"/>
          </ac:spMkLst>
        </pc:spChg>
        <pc:spChg chg="add del mod">
          <ac:chgData name="Venkatesan, Ganesh" userId="f003bf24-15b8-426f-8e87-9de5cd3195db" providerId="ADAL" clId="{18989AD9-3305-4B20-B8FF-230EBE3A9EB9}" dt="2023-07-08T17:32:31.351" v="128" actId="478"/>
          <ac:spMkLst>
            <pc:docMk/>
            <pc:sldMk cId="3503129382" sldId="2144327533"/>
            <ac:spMk id="9" creationId="{46CA1E65-0B84-21B4-1DBF-DBD584C51568}"/>
          </ac:spMkLst>
        </pc:spChg>
        <pc:spChg chg="del">
          <ac:chgData name="Venkatesan, Ganesh" userId="f003bf24-15b8-426f-8e87-9de5cd3195db" providerId="ADAL" clId="{18989AD9-3305-4B20-B8FF-230EBE3A9EB9}" dt="2023-07-08T17:32:27.694" v="127" actId="478"/>
          <ac:spMkLst>
            <pc:docMk/>
            <pc:sldMk cId="3503129382" sldId="2144327533"/>
            <ac:spMk id="10" creationId="{09C5D133-AF96-6FED-6839-E70218DF8C8B}"/>
          </ac:spMkLst>
        </pc:spChg>
      </pc:sldChg>
      <pc:sldChg chg="addSp delSp modSp mod">
        <pc:chgData name="Venkatesan, Ganesh" userId="f003bf24-15b8-426f-8e87-9de5cd3195db" providerId="ADAL" clId="{18989AD9-3305-4B20-B8FF-230EBE3A9EB9}" dt="2023-07-08T17:32:39.211" v="130" actId="478"/>
        <pc:sldMkLst>
          <pc:docMk/>
          <pc:sldMk cId="4066147525" sldId="2144327534"/>
        </pc:sldMkLst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4066147525" sldId="2144327534"/>
            <ac:spMk id="4" creationId="{93FAACDE-98E0-E0C9-69D3-07900A2CDAFE}"/>
          </ac:spMkLst>
        </pc:spChg>
        <pc:spChg chg="del mod">
          <ac:chgData name="Venkatesan, Ganesh" userId="f003bf24-15b8-426f-8e87-9de5cd3195db" providerId="ADAL" clId="{18989AD9-3305-4B20-B8FF-230EBE3A9EB9}" dt="2023-07-08T17:25:27.409" v="94" actId="478"/>
          <ac:spMkLst>
            <pc:docMk/>
            <pc:sldMk cId="4066147525" sldId="2144327534"/>
            <ac:spMk id="5" creationId="{9138C4AA-1A43-0E52-F73E-69C22BB17E83}"/>
          </ac:spMkLst>
        </pc:spChg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4066147525" sldId="2144327534"/>
            <ac:spMk id="6" creationId="{7BC3F3C2-1F2B-5FEE-68C4-6412AAEC7D37}"/>
          </ac:spMkLst>
        </pc:spChg>
        <pc:spChg chg="add del mod">
          <ac:chgData name="Venkatesan, Ganesh" userId="f003bf24-15b8-426f-8e87-9de5cd3195db" providerId="ADAL" clId="{18989AD9-3305-4B20-B8FF-230EBE3A9EB9}" dt="2023-07-08T17:32:39.211" v="130" actId="478"/>
          <ac:spMkLst>
            <pc:docMk/>
            <pc:sldMk cId="4066147525" sldId="2144327534"/>
            <ac:spMk id="7" creationId="{FE4364AA-BA38-C14C-DA73-F8B22326F1F5}"/>
          </ac:spMkLst>
        </pc:spChg>
        <pc:spChg chg="del">
          <ac:chgData name="Venkatesan, Ganesh" userId="f003bf24-15b8-426f-8e87-9de5cd3195db" providerId="ADAL" clId="{18989AD9-3305-4B20-B8FF-230EBE3A9EB9}" dt="2023-07-08T17:32:36.517" v="129" actId="478"/>
          <ac:spMkLst>
            <pc:docMk/>
            <pc:sldMk cId="4066147525" sldId="2144327534"/>
            <ac:spMk id="8" creationId="{03A52115-C5D2-26C9-85DB-DD2DF7EDA3F3}"/>
          </ac:spMkLst>
        </pc:spChg>
      </pc:sldChg>
      <pc:sldChg chg="addSp delSp modSp mod">
        <pc:chgData name="Venkatesan, Ganesh" userId="f003bf24-15b8-426f-8e87-9de5cd3195db" providerId="ADAL" clId="{18989AD9-3305-4B20-B8FF-230EBE3A9EB9}" dt="2023-07-08T17:32:48.106" v="132" actId="478"/>
        <pc:sldMkLst>
          <pc:docMk/>
          <pc:sldMk cId="3592950158" sldId="2144327535"/>
        </pc:sldMkLst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3592950158" sldId="2144327535"/>
            <ac:spMk id="4" creationId="{0F622AC1-339C-E3DD-968F-50C858C7203E}"/>
          </ac:spMkLst>
        </pc:spChg>
        <pc:spChg chg="del mod">
          <ac:chgData name="Venkatesan, Ganesh" userId="f003bf24-15b8-426f-8e87-9de5cd3195db" providerId="ADAL" clId="{18989AD9-3305-4B20-B8FF-230EBE3A9EB9}" dt="2023-07-08T17:25:35.131" v="96" actId="478"/>
          <ac:spMkLst>
            <pc:docMk/>
            <pc:sldMk cId="3592950158" sldId="2144327535"/>
            <ac:spMk id="5" creationId="{9E8A439D-6F23-0790-2FF7-F2BEBD5E51D4}"/>
          </ac:spMkLst>
        </pc:spChg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3592950158" sldId="2144327535"/>
            <ac:spMk id="6" creationId="{C4389BDC-9ED9-CD01-E181-D0C56ABBCE33}"/>
          </ac:spMkLst>
        </pc:spChg>
        <pc:spChg chg="add del mod">
          <ac:chgData name="Venkatesan, Ganesh" userId="f003bf24-15b8-426f-8e87-9de5cd3195db" providerId="ADAL" clId="{18989AD9-3305-4B20-B8FF-230EBE3A9EB9}" dt="2023-07-08T17:32:48.106" v="132" actId="478"/>
          <ac:spMkLst>
            <pc:docMk/>
            <pc:sldMk cId="3592950158" sldId="2144327535"/>
            <ac:spMk id="11" creationId="{5B8AE5B3-BF7B-D453-8133-7F7BD66B51B9}"/>
          </ac:spMkLst>
        </pc:spChg>
        <pc:spChg chg="del">
          <ac:chgData name="Venkatesan, Ganesh" userId="f003bf24-15b8-426f-8e87-9de5cd3195db" providerId="ADAL" clId="{18989AD9-3305-4B20-B8FF-230EBE3A9EB9}" dt="2023-07-08T17:32:45.221" v="131" actId="478"/>
          <ac:spMkLst>
            <pc:docMk/>
            <pc:sldMk cId="3592950158" sldId="2144327535"/>
            <ac:spMk id="12" creationId="{C1043A9D-3F29-8DE1-AA98-E42563478251}"/>
          </ac:spMkLst>
        </pc:spChg>
      </pc:sldChg>
      <pc:sldChg chg="addSp delSp modSp mod">
        <pc:chgData name="Venkatesan, Ganesh" userId="f003bf24-15b8-426f-8e87-9de5cd3195db" providerId="ADAL" clId="{18989AD9-3305-4B20-B8FF-230EBE3A9EB9}" dt="2023-07-11T04:35:09.446" v="150" actId="207"/>
        <pc:sldMkLst>
          <pc:docMk/>
          <pc:sldMk cId="3274919052" sldId="2144327536"/>
        </pc:sldMkLst>
        <pc:spChg chg="mod">
          <ac:chgData name="Venkatesan, Ganesh" userId="f003bf24-15b8-426f-8e87-9de5cd3195db" providerId="ADAL" clId="{18989AD9-3305-4B20-B8FF-230EBE3A9EB9}" dt="2023-07-11T04:35:09.446" v="150" actId="207"/>
          <ac:spMkLst>
            <pc:docMk/>
            <pc:sldMk cId="3274919052" sldId="2144327536"/>
            <ac:spMk id="3" creationId="{6AF51DBC-498F-F5EE-95E5-DC5687798313}"/>
          </ac:spMkLst>
        </pc:spChg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3274919052" sldId="2144327536"/>
            <ac:spMk id="4" creationId="{D7625E11-1970-ABD3-363E-A9541B565B56}"/>
          </ac:spMkLst>
        </pc:spChg>
        <pc:spChg chg="del mod">
          <ac:chgData name="Venkatesan, Ganesh" userId="f003bf24-15b8-426f-8e87-9de5cd3195db" providerId="ADAL" clId="{18989AD9-3305-4B20-B8FF-230EBE3A9EB9}" dt="2023-07-08T17:25:43.113" v="98" actId="478"/>
          <ac:spMkLst>
            <pc:docMk/>
            <pc:sldMk cId="3274919052" sldId="2144327536"/>
            <ac:spMk id="5" creationId="{7C70944D-D131-2A93-6F42-7BBE8CE67EAC}"/>
          </ac:spMkLst>
        </pc:spChg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3274919052" sldId="2144327536"/>
            <ac:spMk id="6" creationId="{30A1F7A2-E8A7-4DF1-0399-CC88B08A593B}"/>
          </ac:spMkLst>
        </pc:spChg>
        <pc:spChg chg="add del mod">
          <ac:chgData name="Venkatesan, Ganesh" userId="f003bf24-15b8-426f-8e87-9de5cd3195db" providerId="ADAL" clId="{18989AD9-3305-4B20-B8FF-230EBE3A9EB9}" dt="2023-07-08T17:32:54.637" v="134" actId="478"/>
          <ac:spMkLst>
            <pc:docMk/>
            <pc:sldMk cId="3274919052" sldId="2144327536"/>
            <ac:spMk id="7" creationId="{4B98FAA1-E6C5-67C4-5153-24B648CFA513}"/>
          </ac:spMkLst>
        </pc:spChg>
        <pc:spChg chg="del">
          <ac:chgData name="Venkatesan, Ganesh" userId="f003bf24-15b8-426f-8e87-9de5cd3195db" providerId="ADAL" clId="{18989AD9-3305-4B20-B8FF-230EBE3A9EB9}" dt="2023-07-08T17:32:52.192" v="133" actId="478"/>
          <ac:spMkLst>
            <pc:docMk/>
            <pc:sldMk cId="3274919052" sldId="2144327536"/>
            <ac:spMk id="8" creationId="{38BA2DCA-1455-E6B8-E1FB-F78A72AA142B}"/>
          </ac:spMkLst>
        </pc:spChg>
      </pc:sldChg>
      <pc:sldChg chg="addSp delSp modSp mod">
        <pc:chgData name="Venkatesan, Ganesh" userId="f003bf24-15b8-426f-8e87-9de5cd3195db" providerId="ADAL" clId="{18989AD9-3305-4B20-B8FF-230EBE3A9EB9}" dt="2023-07-08T17:33:01.477" v="136" actId="478"/>
        <pc:sldMkLst>
          <pc:docMk/>
          <pc:sldMk cId="3462866379" sldId="2144327537"/>
        </pc:sldMkLst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3462866379" sldId="2144327537"/>
            <ac:spMk id="4" creationId="{94E8356F-B9CF-1E06-9C3A-2B52A24E4F72}"/>
          </ac:spMkLst>
        </pc:spChg>
        <pc:spChg chg="del mod">
          <ac:chgData name="Venkatesan, Ganesh" userId="f003bf24-15b8-426f-8e87-9de5cd3195db" providerId="ADAL" clId="{18989AD9-3305-4B20-B8FF-230EBE3A9EB9}" dt="2023-07-08T17:25:49.444" v="100" actId="478"/>
          <ac:spMkLst>
            <pc:docMk/>
            <pc:sldMk cId="3462866379" sldId="2144327537"/>
            <ac:spMk id="5" creationId="{3925C466-62E4-3AF2-487A-95629D01ED87}"/>
          </ac:spMkLst>
        </pc:spChg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3462866379" sldId="2144327537"/>
            <ac:spMk id="6" creationId="{C29B38D9-710B-CE96-C69E-752233914C62}"/>
          </ac:spMkLst>
        </pc:spChg>
        <pc:spChg chg="add del mod">
          <ac:chgData name="Venkatesan, Ganesh" userId="f003bf24-15b8-426f-8e87-9de5cd3195db" providerId="ADAL" clId="{18989AD9-3305-4B20-B8FF-230EBE3A9EB9}" dt="2023-07-08T17:33:01.477" v="136" actId="478"/>
          <ac:spMkLst>
            <pc:docMk/>
            <pc:sldMk cId="3462866379" sldId="2144327537"/>
            <ac:spMk id="7" creationId="{B3B85768-0C8D-3F10-D592-0B10723C5D27}"/>
          </ac:spMkLst>
        </pc:spChg>
        <pc:spChg chg="del">
          <ac:chgData name="Venkatesan, Ganesh" userId="f003bf24-15b8-426f-8e87-9de5cd3195db" providerId="ADAL" clId="{18989AD9-3305-4B20-B8FF-230EBE3A9EB9}" dt="2023-07-08T17:32:58.932" v="135" actId="478"/>
          <ac:spMkLst>
            <pc:docMk/>
            <pc:sldMk cId="3462866379" sldId="2144327537"/>
            <ac:spMk id="8" creationId="{79F820F9-A2FC-A1AB-F6E0-581BA0736AAA}"/>
          </ac:spMkLst>
        </pc:spChg>
      </pc:sldChg>
      <pc:sldChg chg="addSp delSp modSp mod">
        <pc:chgData name="Venkatesan, Ganesh" userId="f003bf24-15b8-426f-8e87-9de5cd3195db" providerId="ADAL" clId="{18989AD9-3305-4B20-B8FF-230EBE3A9EB9}" dt="2023-07-08T17:33:10.451" v="138" actId="478"/>
        <pc:sldMkLst>
          <pc:docMk/>
          <pc:sldMk cId="1029656112" sldId="2144327538"/>
        </pc:sldMkLst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1029656112" sldId="2144327538"/>
            <ac:spMk id="4" creationId="{82E0D9DD-C33E-182F-B512-7B98E54B6D3A}"/>
          </ac:spMkLst>
        </pc:spChg>
        <pc:spChg chg="del mod">
          <ac:chgData name="Venkatesan, Ganesh" userId="f003bf24-15b8-426f-8e87-9de5cd3195db" providerId="ADAL" clId="{18989AD9-3305-4B20-B8FF-230EBE3A9EB9}" dt="2023-07-08T17:25:55.315" v="102" actId="478"/>
          <ac:spMkLst>
            <pc:docMk/>
            <pc:sldMk cId="1029656112" sldId="2144327538"/>
            <ac:spMk id="5" creationId="{8509F64E-CFC0-BD37-285A-771D562C62FF}"/>
          </ac:spMkLst>
        </pc:spChg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1029656112" sldId="2144327538"/>
            <ac:spMk id="6" creationId="{9F2B8A72-9A66-37BD-5DCE-24064930791B}"/>
          </ac:spMkLst>
        </pc:spChg>
        <pc:spChg chg="add del mod">
          <ac:chgData name="Venkatesan, Ganesh" userId="f003bf24-15b8-426f-8e87-9de5cd3195db" providerId="ADAL" clId="{18989AD9-3305-4B20-B8FF-230EBE3A9EB9}" dt="2023-07-08T17:33:10.451" v="138" actId="478"/>
          <ac:spMkLst>
            <pc:docMk/>
            <pc:sldMk cId="1029656112" sldId="2144327538"/>
            <ac:spMk id="7" creationId="{2AD9A43E-5438-CC29-3CEB-BC706F977D3F}"/>
          </ac:spMkLst>
        </pc:spChg>
        <pc:spChg chg="del">
          <ac:chgData name="Venkatesan, Ganesh" userId="f003bf24-15b8-426f-8e87-9de5cd3195db" providerId="ADAL" clId="{18989AD9-3305-4B20-B8FF-230EBE3A9EB9}" dt="2023-07-08T17:33:07.312" v="137" actId="478"/>
          <ac:spMkLst>
            <pc:docMk/>
            <pc:sldMk cId="1029656112" sldId="2144327538"/>
            <ac:spMk id="8" creationId="{CDFB8C41-E620-A955-C70A-F534EA509CE5}"/>
          </ac:spMkLst>
        </pc:spChg>
      </pc:sldChg>
      <pc:sldChg chg="addSp delSp modSp mod">
        <pc:chgData name="Venkatesan, Ganesh" userId="f003bf24-15b8-426f-8e87-9de5cd3195db" providerId="ADAL" clId="{18989AD9-3305-4B20-B8FF-230EBE3A9EB9}" dt="2023-07-11T04:36:01.335" v="177" actId="20577"/>
        <pc:sldMkLst>
          <pc:docMk/>
          <pc:sldMk cId="919762639" sldId="2144327539"/>
        </pc:sldMkLst>
        <pc:spChg chg="mod">
          <ac:chgData name="Venkatesan, Ganesh" userId="f003bf24-15b8-426f-8e87-9de5cd3195db" providerId="ADAL" clId="{18989AD9-3305-4B20-B8FF-230EBE3A9EB9}" dt="2023-07-11T04:36:01.335" v="177" actId="20577"/>
          <ac:spMkLst>
            <pc:docMk/>
            <pc:sldMk cId="919762639" sldId="2144327539"/>
            <ac:spMk id="3" creationId="{599AD4BF-8BA4-85AD-6951-BC43F548B4DA}"/>
          </ac:spMkLst>
        </pc:spChg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919762639" sldId="2144327539"/>
            <ac:spMk id="4" creationId="{7821F91E-2389-BF75-D911-C6870A30DB95}"/>
          </ac:spMkLst>
        </pc:spChg>
        <pc:spChg chg="del mod">
          <ac:chgData name="Venkatesan, Ganesh" userId="f003bf24-15b8-426f-8e87-9de5cd3195db" providerId="ADAL" clId="{18989AD9-3305-4B20-B8FF-230EBE3A9EB9}" dt="2023-07-08T17:26:01.683" v="104" actId="478"/>
          <ac:spMkLst>
            <pc:docMk/>
            <pc:sldMk cId="919762639" sldId="2144327539"/>
            <ac:spMk id="5" creationId="{D6213F0D-F8FB-46F2-8270-CA1744228E45}"/>
          </ac:spMkLst>
        </pc:spChg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919762639" sldId="2144327539"/>
            <ac:spMk id="6" creationId="{2522B55F-7B3B-5EE3-A38A-3224D5C4868C}"/>
          </ac:spMkLst>
        </pc:spChg>
        <pc:spChg chg="add del mod">
          <ac:chgData name="Venkatesan, Ganesh" userId="f003bf24-15b8-426f-8e87-9de5cd3195db" providerId="ADAL" clId="{18989AD9-3305-4B20-B8FF-230EBE3A9EB9}" dt="2023-07-08T17:33:27.412" v="140" actId="478"/>
          <ac:spMkLst>
            <pc:docMk/>
            <pc:sldMk cId="919762639" sldId="2144327539"/>
            <ac:spMk id="7" creationId="{BD46E3FD-A04F-D80D-C899-FFBB7858114D}"/>
          </ac:spMkLst>
        </pc:spChg>
        <pc:spChg chg="del">
          <ac:chgData name="Venkatesan, Ganesh" userId="f003bf24-15b8-426f-8e87-9de5cd3195db" providerId="ADAL" clId="{18989AD9-3305-4B20-B8FF-230EBE3A9EB9}" dt="2023-07-08T17:33:24.450" v="139" actId="478"/>
          <ac:spMkLst>
            <pc:docMk/>
            <pc:sldMk cId="919762639" sldId="2144327539"/>
            <ac:spMk id="8" creationId="{C1A96AFB-6C2A-1279-E8C2-0F9B135B8582}"/>
          </ac:spMkLst>
        </pc:spChg>
      </pc:sldChg>
      <pc:sldChg chg="addSp delSp modSp mod">
        <pc:chgData name="Venkatesan, Ganesh" userId="f003bf24-15b8-426f-8e87-9de5cd3195db" providerId="ADAL" clId="{18989AD9-3305-4B20-B8FF-230EBE3A9EB9}" dt="2023-07-08T17:33:36.628" v="142" actId="478"/>
        <pc:sldMkLst>
          <pc:docMk/>
          <pc:sldMk cId="1876441634" sldId="2144327540"/>
        </pc:sldMkLst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1876441634" sldId="2144327540"/>
            <ac:spMk id="4" creationId="{82321938-FD02-A1FF-6562-1F0E7A021E04}"/>
          </ac:spMkLst>
        </pc:spChg>
        <pc:spChg chg="del mod">
          <ac:chgData name="Venkatesan, Ganesh" userId="f003bf24-15b8-426f-8e87-9de5cd3195db" providerId="ADAL" clId="{18989AD9-3305-4B20-B8FF-230EBE3A9EB9}" dt="2023-07-08T17:26:08.967" v="106" actId="478"/>
          <ac:spMkLst>
            <pc:docMk/>
            <pc:sldMk cId="1876441634" sldId="2144327540"/>
            <ac:spMk id="5" creationId="{B2B7D7C7-87D5-1749-04C4-1B67045B628E}"/>
          </ac:spMkLst>
        </pc:spChg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1876441634" sldId="2144327540"/>
            <ac:spMk id="6" creationId="{6AFD952B-65BF-71FD-9AFC-4165B169830E}"/>
          </ac:spMkLst>
        </pc:spChg>
        <pc:spChg chg="add del mod">
          <ac:chgData name="Venkatesan, Ganesh" userId="f003bf24-15b8-426f-8e87-9de5cd3195db" providerId="ADAL" clId="{18989AD9-3305-4B20-B8FF-230EBE3A9EB9}" dt="2023-07-08T17:33:36.628" v="142" actId="478"/>
          <ac:spMkLst>
            <pc:docMk/>
            <pc:sldMk cId="1876441634" sldId="2144327540"/>
            <ac:spMk id="7" creationId="{50C282FF-745C-2493-0197-F618A6363462}"/>
          </ac:spMkLst>
        </pc:spChg>
        <pc:spChg chg="del">
          <ac:chgData name="Venkatesan, Ganesh" userId="f003bf24-15b8-426f-8e87-9de5cd3195db" providerId="ADAL" clId="{18989AD9-3305-4B20-B8FF-230EBE3A9EB9}" dt="2023-07-08T17:33:33.717" v="141" actId="478"/>
          <ac:spMkLst>
            <pc:docMk/>
            <pc:sldMk cId="1876441634" sldId="2144327540"/>
            <ac:spMk id="8" creationId="{CFEBD12C-5FD6-E3CB-69AB-BE6A95814320}"/>
          </ac:spMkLst>
        </pc:spChg>
      </pc:sldChg>
      <pc:sldChg chg="addSp delSp modSp mod">
        <pc:chgData name="Venkatesan, Ganesh" userId="f003bf24-15b8-426f-8e87-9de5cd3195db" providerId="ADAL" clId="{18989AD9-3305-4B20-B8FF-230EBE3A9EB9}" dt="2023-07-08T17:33:44.219" v="144" actId="478"/>
        <pc:sldMkLst>
          <pc:docMk/>
          <pc:sldMk cId="2967291353" sldId="2144327541"/>
        </pc:sldMkLst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2967291353" sldId="2144327541"/>
            <ac:spMk id="4" creationId="{C05B02CF-B5D9-C4A1-6F3D-C5517E74866F}"/>
          </ac:spMkLst>
        </pc:spChg>
        <pc:spChg chg="del mod">
          <ac:chgData name="Venkatesan, Ganesh" userId="f003bf24-15b8-426f-8e87-9de5cd3195db" providerId="ADAL" clId="{18989AD9-3305-4B20-B8FF-230EBE3A9EB9}" dt="2023-07-08T17:26:15.256" v="108" actId="478"/>
          <ac:spMkLst>
            <pc:docMk/>
            <pc:sldMk cId="2967291353" sldId="2144327541"/>
            <ac:spMk id="5" creationId="{5041E63B-A0C9-6882-E911-63B4AFC4C1ED}"/>
          </ac:spMkLst>
        </pc:spChg>
        <pc:spChg chg="mod">
          <ac:chgData name="Venkatesan, Ganesh" userId="f003bf24-15b8-426f-8e87-9de5cd3195db" providerId="ADAL" clId="{18989AD9-3305-4B20-B8FF-230EBE3A9EB9}" dt="2023-07-08T17:22:39.651" v="74"/>
          <ac:spMkLst>
            <pc:docMk/>
            <pc:sldMk cId="2967291353" sldId="2144327541"/>
            <ac:spMk id="6" creationId="{ACE012BD-ED8A-8D69-0CAE-872E07E0B0B3}"/>
          </ac:spMkLst>
        </pc:spChg>
        <pc:spChg chg="add del mod">
          <ac:chgData name="Venkatesan, Ganesh" userId="f003bf24-15b8-426f-8e87-9de5cd3195db" providerId="ADAL" clId="{18989AD9-3305-4B20-B8FF-230EBE3A9EB9}" dt="2023-07-08T17:33:44.219" v="144" actId="478"/>
          <ac:spMkLst>
            <pc:docMk/>
            <pc:sldMk cId="2967291353" sldId="2144327541"/>
            <ac:spMk id="11" creationId="{5858DC96-8127-F123-71C0-8C3A71F2073E}"/>
          </ac:spMkLst>
        </pc:spChg>
        <pc:spChg chg="del">
          <ac:chgData name="Venkatesan, Ganesh" userId="f003bf24-15b8-426f-8e87-9de5cd3195db" providerId="ADAL" clId="{18989AD9-3305-4B20-B8FF-230EBE3A9EB9}" dt="2023-07-08T17:33:42.403" v="143" actId="478"/>
          <ac:spMkLst>
            <pc:docMk/>
            <pc:sldMk cId="2967291353" sldId="2144327541"/>
            <ac:spMk id="12" creationId="{BB3B0C6D-91AA-9DF4-ABFE-2038B952148E}"/>
          </ac:spMkLst>
        </pc:spChg>
      </pc:sldChg>
      <pc:sldMasterChg chg="modSp mod delSldLayout modSldLayout">
        <pc:chgData name="Venkatesan, Ganesh" userId="f003bf24-15b8-426f-8e87-9de5cd3195db" providerId="ADAL" clId="{18989AD9-3305-4B20-B8FF-230EBE3A9EB9}" dt="2023-07-08T17:24:27.209" v="85"/>
        <pc:sldMasterMkLst>
          <pc:docMk/>
          <pc:sldMasterMk cId="0" sldId="2147483648"/>
        </pc:sldMasterMkLst>
        <pc:spChg chg="mod">
          <ac:chgData name="Venkatesan, Ganesh" userId="f003bf24-15b8-426f-8e87-9de5cd3195db" providerId="ADAL" clId="{18989AD9-3305-4B20-B8FF-230EBE3A9EB9}" dt="2023-07-08T17:22:01.362" v="4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Venkatesan, Ganesh" userId="f003bf24-15b8-426f-8e87-9de5cd3195db" providerId="ADAL" clId="{18989AD9-3305-4B20-B8FF-230EBE3A9EB9}" dt="2023-07-08T17:22:15.471" v="73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addSp delSp modSp mod">
          <pc:chgData name="Venkatesan, Ganesh" userId="f003bf24-15b8-426f-8e87-9de5cd3195db" providerId="ADAL" clId="{18989AD9-3305-4B20-B8FF-230EBE3A9EB9}" dt="2023-07-08T17:23:06.478" v="76"/>
          <pc:sldLayoutMkLst>
            <pc:docMk/>
            <pc:sldMasterMk cId="0" sldId="2147483648"/>
            <pc:sldLayoutMk cId="0" sldId="2147483649"/>
          </pc:sldLayoutMkLst>
          <pc:spChg chg="del">
            <ac:chgData name="Venkatesan, Ganesh" userId="f003bf24-15b8-426f-8e87-9de5cd3195db" providerId="ADAL" clId="{18989AD9-3305-4B20-B8FF-230EBE3A9EB9}" dt="2023-07-08T17:23:05.191" v="75" actId="478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add mod">
            <ac:chgData name="Venkatesan, Ganesh" userId="f003bf24-15b8-426f-8e87-9de5cd3195db" providerId="ADAL" clId="{18989AD9-3305-4B20-B8FF-230EBE3A9EB9}" dt="2023-07-08T17:23:06.478" v="76"/>
            <ac:spMkLst>
              <pc:docMk/>
              <pc:sldMasterMk cId="0" sldId="2147483648"/>
              <pc:sldLayoutMk cId="0" sldId="2147483649"/>
              <ac:spMk id="7" creationId="{7DEF6340-16A4-1C08-AF4F-E0CF102D15D5}"/>
            </ac:spMkLst>
          </pc:spChg>
        </pc:sldLayoutChg>
        <pc:sldLayoutChg chg="addSp delSp modSp mod">
          <pc:chgData name="Venkatesan, Ganesh" userId="f003bf24-15b8-426f-8e87-9de5cd3195db" providerId="ADAL" clId="{18989AD9-3305-4B20-B8FF-230EBE3A9EB9}" dt="2023-07-08T17:24:02.908" v="81"/>
          <pc:sldLayoutMkLst>
            <pc:docMk/>
            <pc:sldMasterMk cId="0" sldId="2147483648"/>
            <pc:sldLayoutMk cId="0" sldId="2147483650"/>
          </pc:sldLayoutMkLst>
          <pc:spChg chg="add mod">
            <ac:chgData name="Venkatesan, Ganesh" userId="f003bf24-15b8-426f-8e87-9de5cd3195db" providerId="ADAL" clId="{18989AD9-3305-4B20-B8FF-230EBE3A9EB9}" dt="2023-07-08T17:24:02.908" v="81"/>
            <ac:spMkLst>
              <pc:docMk/>
              <pc:sldMasterMk cId="0" sldId="2147483648"/>
              <pc:sldLayoutMk cId="0" sldId="2147483650"/>
              <ac:spMk id="4" creationId="{CA51A816-28A3-A00A-E21F-C783B60032B8}"/>
            </ac:spMkLst>
          </pc:spChg>
          <pc:spChg chg="add mod">
            <ac:chgData name="Venkatesan, Ganesh" userId="f003bf24-15b8-426f-8e87-9de5cd3195db" providerId="ADAL" clId="{18989AD9-3305-4B20-B8FF-230EBE3A9EB9}" dt="2023-07-08T17:24:02.908" v="81"/>
            <ac:spMkLst>
              <pc:docMk/>
              <pc:sldMasterMk cId="0" sldId="2147483648"/>
              <pc:sldLayoutMk cId="0" sldId="2147483650"/>
              <ac:spMk id="5" creationId="{95D33CB8-6A28-8E96-B09E-BD8CB905913C}"/>
            </ac:spMkLst>
          </pc:spChg>
          <pc:spChg chg="del">
            <ac:chgData name="Venkatesan, Ganesh" userId="f003bf24-15b8-426f-8e87-9de5cd3195db" providerId="ADAL" clId="{18989AD9-3305-4B20-B8FF-230EBE3A9EB9}" dt="2023-07-08T17:22:39.651" v="74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mod">
            <ac:chgData name="Venkatesan, Ganesh" userId="f003bf24-15b8-426f-8e87-9de5cd3195db" providerId="ADAL" clId="{18989AD9-3305-4B20-B8FF-230EBE3A9EB9}" dt="2023-07-08T17:24:02.908" v="81"/>
            <ac:spMkLst>
              <pc:docMk/>
              <pc:sldMasterMk cId="0" sldId="2147483648"/>
              <pc:sldLayoutMk cId="0" sldId="2147483650"/>
              <ac:spMk id="7" creationId="{2D333DF0-1FC9-9F71-E0DE-05A21EDF11C2}"/>
            </ac:spMkLst>
          </pc:spChg>
          <pc:spChg chg="del mod">
            <ac:chgData name="Venkatesan, Ganesh" userId="f003bf24-15b8-426f-8e87-9de5cd3195db" providerId="ADAL" clId="{18989AD9-3305-4B20-B8FF-230EBE3A9EB9}" dt="2023-07-08T17:22:39.651" v="74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del mod">
            <ac:chgData name="Venkatesan, Ganesh" userId="f003bf24-15b8-426f-8e87-9de5cd3195db" providerId="ADAL" clId="{18989AD9-3305-4B20-B8FF-230EBE3A9EB9}" dt="2023-07-08T17:22:39.651" v="74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addSp delSp modSp mod">
          <pc:chgData name="Venkatesan, Ganesh" userId="f003bf24-15b8-426f-8e87-9de5cd3195db" providerId="ADAL" clId="{18989AD9-3305-4B20-B8FF-230EBE3A9EB9}" dt="2023-07-08T17:23:22.269" v="78"/>
          <pc:sldLayoutMkLst>
            <pc:docMk/>
            <pc:sldMasterMk cId="0" sldId="2147483648"/>
            <pc:sldLayoutMk cId="0" sldId="2147483651"/>
          </pc:sldLayoutMkLst>
          <pc:spChg chg="del">
            <ac:chgData name="Venkatesan, Ganesh" userId="f003bf24-15b8-426f-8e87-9de5cd3195db" providerId="ADAL" clId="{18989AD9-3305-4B20-B8FF-230EBE3A9EB9}" dt="2023-07-08T17:23:21.594" v="77" actId="478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  <pc:spChg chg="add mod">
            <ac:chgData name="Venkatesan, Ganesh" userId="f003bf24-15b8-426f-8e87-9de5cd3195db" providerId="ADAL" clId="{18989AD9-3305-4B20-B8FF-230EBE3A9EB9}" dt="2023-07-08T17:23:22.269" v="78"/>
            <ac:spMkLst>
              <pc:docMk/>
              <pc:sldMasterMk cId="0" sldId="2147483648"/>
              <pc:sldLayoutMk cId="0" sldId="2147483651"/>
              <ac:spMk id="7" creationId="{27F22B90-AABF-F734-1A03-AF5A53877408}"/>
            </ac:spMkLst>
          </pc:spChg>
        </pc:sldLayoutChg>
        <pc:sldLayoutChg chg="addSp delSp modSp mod">
          <pc:chgData name="Venkatesan, Ganesh" userId="f003bf24-15b8-426f-8e87-9de5cd3195db" providerId="ADAL" clId="{18989AD9-3305-4B20-B8FF-230EBE3A9EB9}" dt="2023-07-08T17:23:29.889" v="80"/>
          <pc:sldLayoutMkLst>
            <pc:docMk/>
            <pc:sldMasterMk cId="0" sldId="2147483648"/>
            <pc:sldLayoutMk cId="0" sldId="2147483652"/>
          </pc:sldLayoutMkLst>
          <pc:spChg chg="del">
            <ac:chgData name="Venkatesan, Ganesh" userId="f003bf24-15b8-426f-8e87-9de5cd3195db" providerId="ADAL" clId="{18989AD9-3305-4B20-B8FF-230EBE3A9EB9}" dt="2023-07-08T17:23:28.632" v="79" actId="478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  <pc:spChg chg="add mod">
            <ac:chgData name="Venkatesan, Ganesh" userId="f003bf24-15b8-426f-8e87-9de5cd3195db" providerId="ADAL" clId="{18989AD9-3305-4B20-B8FF-230EBE3A9EB9}" dt="2023-07-08T17:23:29.889" v="80"/>
            <ac:spMkLst>
              <pc:docMk/>
              <pc:sldMasterMk cId="0" sldId="2147483648"/>
              <pc:sldLayoutMk cId="0" sldId="2147483652"/>
              <ac:spMk id="8" creationId="{556B2978-DB84-D70F-5330-51C9C5395F33}"/>
            </ac:spMkLst>
          </pc:spChg>
        </pc:sldLayoutChg>
        <pc:sldLayoutChg chg="addSp delSp modSp mod">
          <pc:chgData name="Venkatesan, Ganesh" userId="f003bf24-15b8-426f-8e87-9de5cd3195db" providerId="ADAL" clId="{18989AD9-3305-4B20-B8FF-230EBE3A9EB9}" dt="2023-07-08T17:24:17.277" v="83"/>
          <pc:sldLayoutMkLst>
            <pc:docMk/>
            <pc:sldMasterMk cId="0" sldId="2147483648"/>
            <pc:sldLayoutMk cId="0" sldId="2147483654"/>
          </pc:sldLayoutMkLst>
          <pc:spChg chg="del">
            <ac:chgData name="Venkatesan, Ganesh" userId="f003bf24-15b8-426f-8e87-9de5cd3195db" providerId="ADAL" clId="{18989AD9-3305-4B20-B8FF-230EBE3A9EB9}" dt="2023-07-08T17:24:15.614" v="82" actId="478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  <pc:spChg chg="add mod">
            <ac:chgData name="Venkatesan, Ganesh" userId="f003bf24-15b8-426f-8e87-9de5cd3195db" providerId="ADAL" clId="{18989AD9-3305-4B20-B8FF-230EBE3A9EB9}" dt="2023-07-08T17:24:17.277" v="83"/>
            <ac:spMkLst>
              <pc:docMk/>
              <pc:sldMasterMk cId="0" sldId="2147483648"/>
              <pc:sldLayoutMk cId="0" sldId="2147483654"/>
              <ac:spMk id="6" creationId="{35DD0AA2-6A10-1585-39B8-6CB31A40527B}"/>
            </ac:spMkLst>
          </pc:spChg>
        </pc:sldLayoutChg>
        <pc:sldLayoutChg chg="addSp delSp modSp mod">
          <pc:chgData name="Venkatesan, Ganesh" userId="f003bf24-15b8-426f-8e87-9de5cd3195db" providerId="ADAL" clId="{18989AD9-3305-4B20-B8FF-230EBE3A9EB9}" dt="2023-07-08T17:24:27.209" v="85"/>
          <pc:sldLayoutMkLst>
            <pc:docMk/>
            <pc:sldMasterMk cId="0" sldId="2147483648"/>
            <pc:sldLayoutMk cId="0" sldId="2147483655"/>
          </pc:sldLayoutMkLst>
          <pc:spChg chg="del">
            <ac:chgData name="Venkatesan, Ganesh" userId="f003bf24-15b8-426f-8e87-9de5cd3195db" providerId="ADAL" clId="{18989AD9-3305-4B20-B8FF-230EBE3A9EB9}" dt="2023-07-08T17:24:26.142" v="84" actId="478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add mod">
            <ac:chgData name="Venkatesan, Ganesh" userId="f003bf24-15b8-426f-8e87-9de5cd3195db" providerId="ADAL" clId="{18989AD9-3305-4B20-B8FF-230EBE3A9EB9}" dt="2023-07-08T17:24:27.209" v="85"/>
            <ac:spMkLst>
              <pc:docMk/>
              <pc:sldMasterMk cId="0" sldId="2147483648"/>
              <pc:sldLayoutMk cId="0" sldId="2147483655"/>
              <ac:spMk id="5" creationId="{CEAA9438-1CC3-AC1C-FE52-AB94765ED435}"/>
            </ac:spMkLst>
          </pc:spChg>
        </pc:sldLayoutChg>
        <pc:sldLayoutChg chg="del">
          <pc:chgData name="Venkatesan, Ganesh" userId="f003bf24-15b8-426f-8e87-9de5cd3195db" providerId="ADAL" clId="{18989AD9-3305-4B20-B8FF-230EBE3A9EB9}" dt="2023-07-08T17:19:55.160" v="1" actId="47"/>
          <pc:sldLayoutMkLst>
            <pc:docMk/>
            <pc:sldMasterMk cId="0" sldId="2147483648"/>
            <pc:sldLayoutMk cId="3428226291" sldId="214748366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802.11-23/1206r0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Ganesh Venkatesan,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802.11-23/1206r0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Ganesh Venkatesan,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802.11-23/1206r0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Ganesh Venkatesan,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802.11-23/1206r0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Ganesh Venkatesan,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DEF6340-16A4-1C08-AF4F-E0CF102D15D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A816-28A3-A00A-E21F-C783B60032B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33CB8-6A28-8E96-B09E-BD8CB90591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33DF0-1FC9-9F71-E0DE-05A21EDF11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7F22B90-AABF-F734-1A03-AF5A5387740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56B2978-DB84-D70F-5330-51C9C5395F33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5DD0AA2-6A10-1585-39B8-6CB31A40527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A9438-1CC3-AC1C-FE52-AB94765ED43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Ganesh Venkatesan,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Ganesh Venkatesan,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802.11-23/1206r0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8-01-0000-wba-liaison-re-qo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xtranet.wballiance.com/higherlogic/ws/groups/18cc7a64-ef66-4112-a557-06a2c5cd5499/documents/working1810/document?document_id=1891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WBA E2E QoS – QoS over Wi-Fi Links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643389"/>
              </p:ext>
            </p:extLst>
          </p:nvPr>
        </p:nvGraphicFramePr>
        <p:xfrm>
          <a:off x="515938" y="2276475"/>
          <a:ext cx="8102600" cy="282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880524" progId="Word.Document.8">
                  <p:embed/>
                </p:oleObj>
              </mc:Choice>
              <mc:Fallback>
                <p:oleObj name="Document" r:id="rId3" imgW="8245941" imgH="28805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6475"/>
                        <a:ext cx="8102600" cy="282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A8FFF-FC65-2E06-9164-CBEFF55E9F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0F2DF-C5F9-261E-B66A-797B757F7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21938-FD02-A1FF-6562-1F0E7A021E0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FD952B-65BF-71FD-9AFC-4165B169830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63F46E-3444-5F3E-F883-3D5B8270B8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4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9B8FD-28B6-C07F-61F1-F7C9E9121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E2E QoS in WBA?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5B02CF-B5D9-C4A1-6F3D-C5517E74866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012BD-ED8A-8D69-0CAE-872E07E0B0B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EC6A6FA-7B81-7D7B-1175-82919AB3EE2F}"/>
              </a:ext>
            </a:extLst>
          </p:cNvPr>
          <p:cNvSpPr txBox="1">
            <a:spLocks/>
          </p:cNvSpPr>
          <p:nvPr/>
        </p:nvSpPr>
        <p:spPr>
          <a:xfrm>
            <a:off x="194119" y="1958445"/>
            <a:ext cx="3218279" cy="3985155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65760" indent="-182880">
              <a:buFont typeface="Arial" panose="020B0604020202020204" pitchFamily="34" charset="0"/>
              <a:buChar char="•"/>
            </a:pPr>
            <a:r>
              <a:rPr lang="en-US" sz="1600" kern="0" dirty="0"/>
              <a:t>Field experience indicates poor QoS performance for common applications</a:t>
            </a:r>
          </a:p>
          <a:p>
            <a:pPr marL="365760" indent="-182880">
              <a:buFont typeface="Arial" panose="020B0604020202020204" pitchFamily="34" charset="0"/>
              <a:buChar char="•"/>
            </a:pPr>
            <a:r>
              <a:rPr lang="en-US" sz="1600" kern="0" dirty="0"/>
              <a:t>Deadlocked situation awaiting compelling reason for supporting QoS Mechanisms</a:t>
            </a:r>
          </a:p>
          <a:p>
            <a:pPr marL="365760" indent="-182880">
              <a:buFont typeface="Arial" panose="020B0604020202020204" pitchFamily="34" charset="0"/>
              <a:buChar char="•"/>
            </a:pPr>
            <a:r>
              <a:rPr lang="en-US" sz="1600" kern="0" dirty="0"/>
              <a:t>QoS issues mitigated with solutions that sometimes works (red arrow progression)</a:t>
            </a:r>
          </a:p>
          <a:p>
            <a:pPr marL="365760" indent="-182880">
              <a:buFont typeface="Arial" panose="020B0604020202020204" pitchFamily="34" charset="0"/>
              <a:buChar char="•"/>
            </a:pPr>
            <a:r>
              <a:rPr lang="en-US" sz="1600" kern="0" dirty="0"/>
              <a:t>WBA E2E QoS Charter – break the deadlock and enable the blue arrow progression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6ED5370-AC53-2B63-E1A0-D83FC979D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03" y="1981200"/>
            <a:ext cx="5278542" cy="4000262"/>
          </a:xfrm>
          <a:prstGeom prst="rect">
            <a:avLst/>
          </a:prstGeom>
        </p:spPr>
      </p:pic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44DF2F7A-4A86-CE07-77FD-8BDB55589B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291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Summarization of the work done thus far in WBA E2E QoS project and call for participation. This is a follow up to the liaison letter from WBA to IEEE802.11 WG -- </a:t>
            </a:r>
            <a:r>
              <a:rPr lang="en-US" sz="18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https://mentor.ieee.org/802.11/dcn/23/11-23-0838-01-0000-wba-liaison-re-qos.docx</a:t>
            </a:r>
            <a:r>
              <a:rPr lang="en-GB" sz="1800" u="sng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64DE044-68DF-A0EA-75E8-509AAFE4C3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950F4-AAE2-01C0-0449-01BEC2671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91C61-24F1-578F-8C5D-FB8786B11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About WBA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About E2E QoS and its phases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E2E QoS Phase-1 overview – focus on the Wi-Fi Link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Whitepaper </a:t>
            </a:r>
          </a:p>
          <a:p>
            <a:pPr marL="342900" indent="-3429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Test Plan, Field Trials and Phase-1 Report</a:t>
            </a:r>
          </a:p>
          <a:p>
            <a:pPr marL="342900" indent="-34290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Future Phases of E2E QoS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Call for Participation</a:t>
            </a:r>
          </a:p>
          <a:p>
            <a:pPr marL="342900" indent="-342900">
              <a:spcBef>
                <a:spcPts val="600"/>
              </a:spcBef>
              <a:buSzPct val="100000"/>
              <a:buFont typeface="Calibri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Q&amp;A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87451-EDBB-9589-1A5B-27AEE82BA4E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033F24-DF85-BB0B-1360-80DC687E08D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70D0217-22CB-CF19-7002-35E0658EF4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12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E9464-C512-32AC-C99F-4FBD61107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WBA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1FD90-B957-E551-B07F-8474A57A3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/>
              <a:t>Use standards-based implementations (across multiple OSI network layers), deploy them in real-world scenarios, collect Key Performance Indices and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Demonstrate how known issues are mitigated and provide deployment guidelines, and/or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Identify issues that may need additional standards work</a:t>
            </a:r>
          </a:p>
          <a:p>
            <a:pPr marL="571500">
              <a:buFont typeface="Arial" panose="020B0604020202020204" pitchFamily="34" charset="0"/>
              <a:buChar char="•"/>
            </a:pPr>
            <a:r>
              <a:rPr lang="en-US" dirty="0"/>
              <a:t>Develop technical specifications where needed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FAACDE-98E0-E0C9-69D3-07900A2CDAF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C3F3C2-1F2B-5FEE-68C4-6412AAEC7D37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5BD40F4-280A-7CB1-6242-2DE5EDC1271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14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69FAE-F571-5B02-85AB-F83FA1352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WBA E2E QoS and Phase-1 focus (QoS over Wi-Fi links)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622AC1-339C-E3DD-968F-50C858C7203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389BDC-9ED9-CD01-E181-D0C56ABBCE3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85342DF-53DF-3CB6-525E-7379BBD01B24}"/>
              </a:ext>
            </a:extLst>
          </p:cNvPr>
          <p:cNvSpPr txBox="1">
            <a:spLocks/>
          </p:cNvSpPr>
          <p:nvPr/>
        </p:nvSpPr>
        <p:spPr>
          <a:xfrm>
            <a:off x="76200" y="2081467"/>
            <a:ext cx="3946029" cy="401866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65760">
              <a:buFont typeface="Arial" panose="020B0604020202020204" pitchFamily="34" charset="0"/>
              <a:buChar char="•"/>
            </a:pPr>
            <a:r>
              <a:rPr lang="en-US" sz="1200" kern="0" dirty="0"/>
              <a:t>Identify common Use Cases where performance of QoS-</a:t>
            </a:r>
            <a:r>
              <a:rPr lang="en-US" sz="1200" kern="0" dirty="0" err="1"/>
              <a:t>Senstive</a:t>
            </a:r>
            <a:r>
              <a:rPr lang="en-US" sz="1200" kern="0" dirty="0"/>
              <a:t> applications is poor</a:t>
            </a:r>
          </a:p>
          <a:p>
            <a:pPr marL="365760">
              <a:buFont typeface="Arial" panose="020B0604020202020204" pitchFamily="34" charset="0"/>
              <a:buChar char="•"/>
            </a:pPr>
            <a:r>
              <a:rPr lang="en-US" sz="1200" kern="0" dirty="0"/>
              <a:t>Use off the shelf implementations of QoS mechanisms defined in IEEE802, IETF and WFA in real service provider networks to demonstrate how performance of QoS-Sensitive applications can be improved and sustained to acceptable levels.</a:t>
            </a:r>
          </a:p>
          <a:p>
            <a:pPr marL="365760">
              <a:buFont typeface="Arial" panose="020B0604020202020204" pitchFamily="34" charset="0"/>
              <a:buChar char="•"/>
            </a:pPr>
            <a:r>
              <a:rPr lang="en-US" sz="1200" kern="0" dirty="0"/>
              <a:t>Publish report(s) from the field trials to incentivize OS Vendors, Application Developers and Service Providers to implement and deploy relevant QoS Mechanisms.</a:t>
            </a:r>
          </a:p>
          <a:p>
            <a:pPr marL="365760">
              <a:buFont typeface="Arial" panose="020B0604020202020204" pitchFamily="34" charset="0"/>
              <a:buChar char="•"/>
            </a:pPr>
            <a:r>
              <a:rPr lang="en-US" sz="1200" kern="0" dirty="0"/>
              <a:t>Identify bottlenecks leading to poor QoS and provide feedback to relevant SDOs for enhancements to existing mechanisms or development of new mechanisms</a:t>
            </a:r>
          </a:p>
          <a:p>
            <a:pPr marL="365760">
              <a:buFont typeface="Arial" panose="020B0604020202020204" pitchFamily="34" charset="0"/>
              <a:buChar char="•"/>
            </a:pPr>
            <a:r>
              <a:rPr lang="en-US" sz="1200" kern="0" dirty="0"/>
              <a:t>Follow QoS-Specific developments in IEEE802, IETF and WFA and when corresponding implementations become available kickoff a new phase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FEDFD5E-0DEB-71F4-0390-6D9687055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2162580"/>
            <a:ext cx="4832116" cy="3933420"/>
          </a:xfrm>
          <a:prstGeom prst="rect">
            <a:avLst/>
          </a:prstGeom>
        </p:spPr>
      </p:pic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D2AEFFC3-C131-08A6-F424-C1D82968DCF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950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476B1-6EAC-8BE7-1E19-D8D0F9B48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51DBC-498F-F5EE-95E5-DC5687798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610600" cy="4418013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WBA E2E QoS Phase-1 Whitepaper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Compilation of common residential and enterprise use cases including cloud gaming scenarios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Residential use cases are limited to single AP topologies (EasyMesh topologies to be considered in the next phase)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Discussion on higher layer optimizations for Queue Management for QoS optimization (e.g., CAKE, Per Hop Behavior, </a:t>
            </a:r>
            <a:r>
              <a:rPr lang="en-US" sz="2000" dirty="0" err="1"/>
              <a:t>etc</a:t>
            </a:r>
            <a:r>
              <a:rPr lang="en-US" sz="2000" dirty="0"/>
              <a:t>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Appendix demonstrating effectiveness of Stream Classification Service  (SCS) to maintain QoS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Description of the test setup for trials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Topics that are not directly related to QoS (e.g., channel selection, CODEC selection, ideal MCS selection)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625E11-1970-ABD3-363E-A9541B565B5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A1F7A2-E8A7-4DF1-0399-CC88B08A593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7BA8479-9DE5-D825-C366-22B94829371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919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1B7D5-C5A4-143B-CE8C-1D15D23FE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Plan, Field Trials and Phase-1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A4EE9-0E23-CAB7-CB7A-A2DB16B06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1014"/>
            <a:ext cx="8153400" cy="4343400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Test Plan with a set of test cases describing test setup and tools to assess Key Performance Indices (including ITU-T SG12 P1203/P1204 Recommendations based Objective MOS assessment)</a:t>
            </a:r>
          </a:p>
          <a:p>
            <a:pPr marL="97155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Working on including features from BBF TR-398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Field Trials are awaiting availability of off-the-shelf implementations supporting mechanisms defined in WFA QoS Management R1/R2 Technical Specification; and Service Provider Volunteers for the trial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/>
              <a:t>Does not include Triggered Access (.11ax/.11be)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The goal is to compile the results from the trial and publish a report that includes guidelines for deploying networks that are tuned to provide the best QoS performance; and any bottlenecks discovered (potentially feedback to the relevant standards organization)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8356F-B9CF-1E06-9C3A-2B52A24E4F7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9B38D9-710B-CE96-C69E-752233914C6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FAC9062-3C1F-289C-CD53-D924B64C1D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866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86997-D1D4-7BAD-78AF-37E4B6AC2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Phases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630F6-B958-D985-556C-1F92BCD6E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113213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Extend the trials to WFA EasyMesh (that is WFA QoS </a:t>
            </a:r>
            <a:r>
              <a:rPr lang="en-US" sz="2000" dirty="0" err="1"/>
              <a:t>Mgmt</a:t>
            </a:r>
            <a:r>
              <a:rPr lang="en-US" sz="2000" dirty="0"/>
              <a:t>-aware) topology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Include newer amendments/specifications from IEEE802.11 (.11be) and Wi-Fi Alliance (WFA QoS </a:t>
            </a:r>
            <a:r>
              <a:rPr lang="en-US" sz="2000" dirty="0" err="1"/>
              <a:t>Mgmt</a:t>
            </a:r>
            <a:r>
              <a:rPr lang="en-US" sz="2000" dirty="0"/>
              <a:t> R3)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Adopt learnings from other technologies (e.g., DOCSIS) to Wi-Fi links – optimizations both at the MAC layer and at higher layers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Adopt media agnostic IETF RFCs that govern queue management across the nodes in the network to improve end-to-end QoS performance (also DETNET and RAW)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000" dirty="0"/>
              <a:t>Extend the study beyond the Wi-Fi link to maintain prioritization of QoS traffic over others resulting in optimized End-to-End QoS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E0D9DD-C33E-182F-B512-7B98E54B6D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2B8A72-9A66-37BD-5DCE-24064930791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4B1457-AD76-2DDD-8204-7E1DBBD1424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656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8635E-8C07-DF21-7CBD-713FAEC8B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for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AD4BF-8BA4-85AD-6951-BC43F548B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30388"/>
            <a:ext cx="8008938" cy="4264025"/>
          </a:xfrm>
        </p:spPr>
        <p:txBody>
          <a:bodyPr/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/>
              <a:t>Native support in the OS Vendors for IEEE802.11/WFA QoS Mechanisms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dirty="0"/>
              <a:t>Collaborate with Microsoft Windows, Google Android, </a:t>
            </a:r>
            <a:r>
              <a:rPr lang="en-US"/>
              <a:t>Apple iOS</a:t>
            </a:r>
            <a:endParaRPr lang="en-US" dirty="0"/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en-US" dirty="0"/>
              <a:t>Documentation on what is currently supported in the OS for QoS (specifically QoS over Wi-Fi)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/>
              <a:t>QoS-Aware Applications</a:t>
            </a:r>
          </a:p>
          <a:p>
            <a:pPr marL="971550" lvl="1" indent="-342900">
              <a:buFont typeface="Arial" panose="020B0604020202020204" pitchFamily="34" charset="0"/>
              <a:buChar char="•"/>
            </a:pPr>
            <a:r>
              <a:rPr lang="en-US" dirty="0"/>
              <a:t>Collaborate with Application Developers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/>
              <a:t>Service Provider Volunteers for trials (in Phase-1 and beyond)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00"/>
                </a:highlight>
              </a:rPr>
              <a:t>Feedback on additional Use Cases, network topologies to consider in future phases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1F91E-2389-BF75-D911-C6870A30DB9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22B55F-7B3B-5EE3-A38A-3224D5C4868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925AC15-F45F-3484-A13B-91FE1F94B6A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Ganesh Venkatesan,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762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</TotalTime>
  <Words>868</Words>
  <Application>Microsoft Office PowerPoint</Application>
  <PresentationFormat>On-screen Show (4:3)</PresentationFormat>
  <Paragraphs>100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Document</vt:lpstr>
      <vt:lpstr>WBA E2E QoS – QoS over Wi-Fi Links</vt:lpstr>
      <vt:lpstr>Abstract</vt:lpstr>
      <vt:lpstr>Agenda</vt:lpstr>
      <vt:lpstr>About WBA</vt:lpstr>
      <vt:lpstr>About WBA E2E QoS and Phase-1 focus (QoS over Wi-Fi links)</vt:lpstr>
      <vt:lpstr>White Paper Overview</vt:lpstr>
      <vt:lpstr>Test Plan, Field Trials and Phase-1 Report </vt:lpstr>
      <vt:lpstr>Future Phases</vt:lpstr>
      <vt:lpstr>Call for Participation</vt:lpstr>
      <vt:lpstr>Backup</vt:lpstr>
      <vt:lpstr>Why E2E QoS in WBA?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WBA E2E QoS -- QoS over Wi-Fi links</dc:title>
  <dc:creator>Venkatesan, Ganesh</dc:creator>
  <cp:lastModifiedBy>Venkatesan, Ganesh</cp:lastModifiedBy>
  <cp:revision>1</cp:revision>
  <cp:lastPrinted>1601-01-01T00:00:00Z</cp:lastPrinted>
  <dcterms:created xsi:type="dcterms:W3CDTF">2023-07-08T16:42:24Z</dcterms:created>
  <dcterms:modified xsi:type="dcterms:W3CDTF">2023-07-11T04:36:10Z</dcterms:modified>
</cp:coreProperties>
</file>