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91" r:id="rId2"/>
    <p:sldId id="323" r:id="rId3"/>
    <p:sldId id="324" r:id="rId4"/>
    <p:sldId id="325" r:id="rId5"/>
    <p:sldId id="332" r:id="rId6"/>
    <p:sldId id="327" r:id="rId7"/>
    <p:sldId id="329" r:id="rId8"/>
    <p:sldId id="330" r:id="rId9"/>
    <p:sldId id="331" r:id="rId10"/>
    <p:sldId id="273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AB30"/>
    <a:srgbClr val="D9541A"/>
    <a:srgbClr val="0073BD"/>
    <a:srgbClr val="CC9B00"/>
    <a:srgbClr val="3333CC"/>
    <a:srgbClr val="00B8FF"/>
    <a:srgbClr val="57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44" autoAdjust="0"/>
    <p:restoredTop sz="94660"/>
  </p:normalViewPr>
  <p:slideViewPr>
    <p:cSldViewPr>
      <p:cViewPr varScale="1">
        <p:scale>
          <a:sx n="117" d="100"/>
          <a:sy n="117" d="100"/>
        </p:scale>
        <p:origin x="13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4037" y="-13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415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93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07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07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052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46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16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44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81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59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29216" y="685801"/>
            <a:ext cx="10460567" cy="571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217" y="1420717"/>
            <a:ext cx="1044998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929215" y="620688"/>
            <a:ext cx="10460567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802.11-23/1205r0</a:t>
            </a:r>
          </a:p>
        </p:txBody>
      </p:sp>
    </p:spTree>
    <p:extLst>
      <p:ext uri="{BB962C8B-B14F-4D97-AF65-F5344CB8AC3E}">
        <p14:creationId xmlns:p14="http://schemas.microsoft.com/office/powerpoint/2010/main" val="34866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Multi-link devices with receive-only STAs for UHR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2023-08-28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550720"/>
              </p:ext>
            </p:extLst>
          </p:nvPr>
        </p:nvGraphicFramePr>
        <p:xfrm>
          <a:off x="1006584" y="2353991"/>
          <a:ext cx="9764611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de-DE" sz="1600" dirty="0"/>
                        <a:t>Thomas Handte</a:t>
                      </a:r>
                    </a:p>
                  </a:txBody>
                  <a:tcPr anchor="ctr"/>
                </a:tc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Group Corporation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Thomas.Handte</a:t>
                      </a:r>
                      <a:r>
                        <a:rPr lang="de-DE" sz="1600" baseline="0" dirty="0"/>
                        <a:t>@sony.com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Yusuke.YT.Tanaka@sony.com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Dana Ciochina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600" dirty="0"/>
                        <a:t>Daniel Verenzuela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600" dirty="0"/>
                        <a:t>Ken Tanaka</a:t>
                      </a:r>
                      <a:endParaRPr kumimoji="1" lang="ja-JP" altLang="en-US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Kosuke Aio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Qing Xia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43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8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[1] 11-23/480 “UHR proposed PAR”</a:t>
            </a:r>
          </a:p>
          <a:p>
            <a:r>
              <a:rPr lang="en-US" b="0" dirty="0"/>
              <a:t>[2] 11-23/10 “Considerations for enabling AP power save”</a:t>
            </a:r>
          </a:p>
          <a:p>
            <a:r>
              <a:rPr lang="en-US" b="0" dirty="0"/>
              <a:t>[3] 11-23/37 “UHR Feature to Overcome PSD Limitations Distributed-Tone Resource Units”</a:t>
            </a:r>
          </a:p>
          <a:p>
            <a:r>
              <a:rPr lang="en-US" b="0" dirty="0"/>
              <a:t>[4] 11-22/1880 “Latency and Reliability enhancements for UHR”</a:t>
            </a:r>
          </a:p>
          <a:p>
            <a:r>
              <a:rPr lang="en-US" b="0" dirty="0"/>
              <a:t>[5] 11-22/1790 “Green AP and resilience requirements for home networks”</a:t>
            </a:r>
          </a:p>
          <a:p>
            <a:r>
              <a:rPr lang="en-US" b="0" dirty="0"/>
              <a:t>[6] 11-22/1414 “Low Power Listening Mode”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Support of multiple links is very important for UHR [1]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Applications include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Seamless roaming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Reduced channel access delay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Preemption traffic indication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The more links a device supports, the better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Support of multiple links is device specific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 STA may support multiple links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However, AP power consumption may increase with number of links [2]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For non-AP STA support of multiple links may be difficult (power consumption, complexity, …)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err="1"/>
              <a:t>TGbe</a:t>
            </a:r>
            <a:r>
              <a:rPr lang="en-US" dirty="0"/>
              <a:t> introduced EMLSR/EMLMR to leverage MLO under limited link capabilities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Goal is to increase number of supported links with manageable power consumption and complexity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This submission aims at extending </a:t>
            </a:r>
            <a:r>
              <a:rPr lang="en-US" dirty="0" err="1"/>
              <a:t>TGbe’s</a:t>
            </a:r>
            <a:r>
              <a:rPr lang="en-US" dirty="0"/>
              <a:t> MLO under limited link capabilities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proposal is to have receive-only STAs i.e., STAs that can receive but not transmit, as part of an MLD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46850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B97F0-7136-72B9-008E-3103ACC1D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697D3-A3F6-BEC5-E037-EA966FE70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Connectivity via multiple links should be leveraged for high reliability or availability</a:t>
            </a:r>
          </a:p>
          <a:p>
            <a:pPr lvl="1"/>
            <a:r>
              <a:rPr lang="en-US" dirty="0"/>
              <a:t>Fast channel access may get more important than high throughput</a:t>
            </a:r>
          </a:p>
          <a:p>
            <a:pPr lvl="1"/>
            <a:r>
              <a:rPr lang="en-US" dirty="0"/>
              <a:t>Data rate and PPDU size of “high reliability” traffic is often small</a:t>
            </a:r>
          </a:p>
          <a:p>
            <a:r>
              <a:rPr lang="en-US" dirty="0"/>
              <a:t>At same time coexistence with “regular” traffic is important</a:t>
            </a:r>
          </a:p>
          <a:p>
            <a:r>
              <a:rPr lang="en-US" dirty="0"/>
              <a:t>For example, “seamless roaming” application</a:t>
            </a:r>
          </a:p>
          <a:p>
            <a:pPr lvl="1"/>
            <a:r>
              <a:rPr lang="en-US" dirty="0"/>
              <a:t>High throughput traffic (e.g. buffered video, browsing, etc.) can tolerate a transition delay between APs in order of 10 to 100ms without degradation of </a:t>
            </a:r>
            <a:r>
              <a:rPr lang="en-US" dirty="0" err="1"/>
              <a:t>QoE</a:t>
            </a:r>
            <a:endParaRPr lang="en-US" dirty="0"/>
          </a:p>
          <a:p>
            <a:pPr lvl="1"/>
            <a:r>
              <a:rPr lang="en-US" dirty="0"/>
              <a:t>Low to medium throughput traffic (e.g. cloud gaming, control data, VoIP, video call, etc.) requires low transition delay between APs</a:t>
            </a:r>
          </a:p>
          <a:p>
            <a:pPr lvl="2"/>
            <a:r>
              <a:rPr lang="en-US" dirty="0"/>
              <a:t>Transition delay should be well below communication latency target (~1 … 10ms)</a:t>
            </a:r>
          </a:p>
          <a:p>
            <a:pPr lvl="2"/>
            <a:r>
              <a:rPr lang="en-US" dirty="0"/>
              <a:t>The need of retransmission is questionable, because lifetime of a MPDU may be shorter than a typical retransmission delay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C0BC3F-90B7-AD2F-8702-8B5207DF3F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064A0-862D-A2E0-998C-62EA995E48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7612C7-C2D9-E13F-CAF2-A680E7B877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013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154C8-41C7-B6E0-FB29-B5105CC65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D85A5-1557-D5EA-EC09-A5B2124D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20717"/>
            <a:ext cx="8335135" cy="4960611"/>
          </a:xfrm>
        </p:spPr>
        <p:txBody>
          <a:bodyPr/>
          <a:lstStyle/>
          <a:p>
            <a:r>
              <a:rPr lang="en-US" dirty="0"/>
              <a:t>Extend MLDs by receive-only STAs</a:t>
            </a:r>
          </a:p>
          <a:p>
            <a:r>
              <a:rPr lang="en-US" dirty="0"/>
              <a:t>A receive-only STA… </a:t>
            </a:r>
          </a:p>
          <a:p>
            <a:pPr lvl="1"/>
            <a:r>
              <a:rPr lang="en-US" dirty="0"/>
              <a:t>… can receive, but not transmit</a:t>
            </a:r>
          </a:p>
          <a:p>
            <a:pPr lvl="2"/>
            <a:r>
              <a:rPr lang="en-US" dirty="0"/>
              <a:t>It may have low PHY/MAC capabilities (e.g. 20 MHz only, non-HT, S-MPDU only)</a:t>
            </a:r>
          </a:p>
          <a:p>
            <a:pPr lvl="1"/>
            <a:r>
              <a:rPr lang="en-US" dirty="0"/>
              <a:t>… can observe a link different to the link served by a regular STA and can receive data on that link which is addressed to it</a:t>
            </a:r>
          </a:p>
          <a:p>
            <a:pPr lvl="1"/>
            <a:r>
              <a:rPr lang="en-US" dirty="0"/>
              <a:t>… has 11be’s upper MAC as a convergence entity</a:t>
            </a:r>
          </a:p>
          <a:p>
            <a:r>
              <a:rPr lang="en-US" dirty="0"/>
              <a:t>Actions that require a transmission are either omitted or performed by a regular STA via different link</a:t>
            </a:r>
          </a:p>
          <a:p>
            <a:pPr lvl="1"/>
            <a:r>
              <a:rPr lang="en-US" dirty="0"/>
              <a:t>A receive-only STA requires at least one regular STA affiliated to same MLD for association, setup, and response 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9F392-A0A8-F1E5-AD3C-1187C8F92D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6974B-07FF-9A62-9774-864AFF123E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E58DAC-0918-DEE4-8B6C-7B78BE309F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C2E5D42-ACD4-E973-5BE2-86FC85CFC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4352" y="2150075"/>
            <a:ext cx="2847626" cy="255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850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19763-EFF4-2973-9695-C10397E23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a receive-only STA in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78B72-65CF-0DFE-0E1D-DDE8DBDB9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receive-only STA can observe a link different to a link served by a regular STA affiliated to same MLD</a:t>
            </a:r>
          </a:p>
          <a:p>
            <a:pPr lvl="1"/>
            <a:r>
              <a:rPr lang="en-US" dirty="0"/>
              <a:t>It can receive data on this link</a:t>
            </a:r>
          </a:p>
          <a:p>
            <a:pPr lvl="2"/>
            <a:r>
              <a:rPr lang="en-US" dirty="0"/>
              <a:t>E.g. a peer STA can reach the MLD via a further link</a:t>
            </a:r>
          </a:p>
          <a:p>
            <a:pPr lvl="1"/>
            <a:r>
              <a:rPr lang="en-US" dirty="0"/>
              <a:t>It can receive control information on this link</a:t>
            </a:r>
          </a:p>
          <a:p>
            <a:pPr lvl="2"/>
            <a:r>
              <a:rPr lang="en-US" dirty="0"/>
              <a:t>E.g. an initial control frame for EMLSR/EMLMR operation</a:t>
            </a:r>
          </a:p>
          <a:p>
            <a:pPr lvl="1"/>
            <a:r>
              <a:rPr lang="en-US" dirty="0"/>
              <a:t>It can observe this link</a:t>
            </a:r>
          </a:p>
          <a:p>
            <a:pPr lvl="2"/>
            <a:r>
              <a:rPr lang="en-US" dirty="0"/>
              <a:t>E.g. for creating busy-idle profile, network scan</a:t>
            </a:r>
          </a:p>
          <a:p>
            <a:r>
              <a:rPr lang="en-US" dirty="0"/>
              <a:t>A receive-only STA can have a low power consumption</a:t>
            </a:r>
          </a:p>
          <a:p>
            <a:pPr lvl="1"/>
            <a:r>
              <a:rPr lang="en-US" dirty="0"/>
              <a:t>It can be an important tool for power safe at AP and non-AP MLDs [2, 6]</a:t>
            </a:r>
          </a:p>
          <a:p>
            <a:pPr lvl="2"/>
            <a:r>
              <a:rPr lang="en-US" dirty="0"/>
              <a:t>Power consumption can be reduced further by low PHY/MAC capability [6] of receive-only STA</a:t>
            </a:r>
          </a:p>
          <a:p>
            <a:pPr lvl="1"/>
            <a:r>
              <a:rPr lang="en-US" dirty="0"/>
              <a:t>It can play an important role for AP power safe</a:t>
            </a:r>
          </a:p>
          <a:p>
            <a:pPr lvl="2"/>
            <a:r>
              <a:rPr lang="en-US" dirty="0"/>
              <a:t>E.g. listening for low-rate uplink traffic on a link while a regular AP is in power safe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88FD87-040D-A7E1-13F7-F4853ED30E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7EA1C-89AF-C294-7D39-B4E2F2B501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42EC21-6ED3-D538-06C8-EE9B41FEDA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0984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EBFB2-EFFF-674D-4652-E37D75810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Exemplary frame exchange with a receive-only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8B41E-5C70-F2AB-88A4-D4A57CD5F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Setup</a:t>
            </a:r>
          </a:p>
          <a:p>
            <a:pPr lvl="1"/>
            <a:r>
              <a:rPr lang="en-US" dirty="0"/>
              <a:t>AP MLD with two AP STAs</a:t>
            </a:r>
          </a:p>
          <a:p>
            <a:pPr lvl="1"/>
            <a:r>
              <a:rPr lang="en-US" dirty="0"/>
              <a:t>Non-AP MLD with a non-AP STA and a receive-only STA</a:t>
            </a:r>
          </a:p>
          <a:p>
            <a:endParaRPr lang="en-US" dirty="0"/>
          </a:p>
          <a:p>
            <a:r>
              <a:rPr lang="en-US" dirty="0"/>
              <a:t>Exemplary frame exchange</a:t>
            </a:r>
          </a:p>
          <a:p>
            <a:pPr lvl="1"/>
            <a:r>
              <a:rPr lang="en-US" dirty="0"/>
              <a:t>Link 1 is busy, link 2 is idle</a:t>
            </a:r>
          </a:p>
          <a:p>
            <a:pPr lvl="1"/>
            <a:r>
              <a:rPr lang="en-US" dirty="0"/>
              <a:t>AP STA 2 contends for channel access on link 2</a:t>
            </a:r>
          </a:p>
          <a:p>
            <a:pPr lvl="1"/>
            <a:r>
              <a:rPr lang="en-US" dirty="0"/>
              <a:t>AP STA 2 transmits MPDUs to receive-only STA</a:t>
            </a:r>
          </a:p>
          <a:p>
            <a:pPr lvl="1"/>
            <a:r>
              <a:rPr lang="en-US" dirty="0"/>
              <a:t>Reception status (if requested) is transmitted on link 1</a:t>
            </a:r>
            <a:br>
              <a:rPr lang="en-US" dirty="0"/>
            </a:br>
            <a:r>
              <a:rPr lang="en-US" dirty="0"/>
              <a:t>via the non-AP STA affiliated with non-AP MLD</a:t>
            </a:r>
          </a:p>
          <a:p>
            <a:endParaRPr lang="en-US" dirty="0"/>
          </a:p>
          <a:p>
            <a:r>
              <a:rPr lang="en-US" dirty="0"/>
              <a:t>Benefit</a:t>
            </a:r>
          </a:p>
          <a:p>
            <a:pPr lvl="1"/>
            <a:r>
              <a:rPr lang="en-US" dirty="0"/>
              <a:t>Channel access delay of link 1 is avoided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4E7E22-A7DE-74ED-CB1F-C2C3FF7C31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6E16E-BA6A-43B5-74E9-E681F01211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A74017-4A15-03DE-BDE8-99442D0EDD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1F1403-14D7-40B0-6768-F8D0DD70E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0995" y="1463322"/>
            <a:ext cx="4150086" cy="150422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B303ACA-E2AB-0DCD-1C5F-2A8883F091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3212" y="3901022"/>
            <a:ext cx="4687869" cy="192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633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E8436-527C-A6AB-3E59-0E66CAD12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E4AE3-3D6B-41BA-A314-9B9F08F7A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Essentially two options for Ack policy exist when transmitting to a receive-only STA</a:t>
            </a:r>
          </a:p>
          <a:p>
            <a:pPr lvl="1"/>
            <a:r>
              <a:rPr lang="en-US" dirty="0"/>
              <a:t>no Acknowledgement (“</a:t>
            </a:r>
            <a:r>
              <a:rPr lang="en-US" dirty="0" err="1"/>
              <a:t>noAck</a:t>
            </a:r>
            <a:r>
              <a:rPr lang="en-US" dirty="0"/>
              <a:t>” policy)</a:t>
            </a:r>
          </a:p>
          <a:p>
            <a:pPr lvl="1"/>
            <a:r>
              <a:rPr lang="en-US" dirty="0"/>
              <a:t>Acknowledgment via a non-AP STA (type of “</a:t>
            </a:r>
            <a:r>
              <a:rPr lang="en-US" dirty="0" err="1"/>
              <a:t>BlockAck</a:t>
            </a:r>
            <a:r>
              <a:rPr lang="en-US" dirty="0"/>
              <a:t>” policy)</a:t>
            </a:r>
          </a:p>
          <a:p>
            <a:pPr lvl="1"/>
            <a:endParaRPr lang="en-US" dirty="0"/>
          </a:p>
          <a:p>
            <a:r>
              <a:rPr lang="en-US" dirty="0"/>
              <a:t>Significance of Ack/ </a:t>
            </a:r>
            <a:r>
              <a:rPr lang="en-US" dirty="0" err="1"/>
              <a:t>BAck</a:t>
            </a:r>
            <a:r>
              <a:rPr lang="en-US" dirty="0"/>
              <a:t> response depends on application and traffic type</a:t>
            </a:r>
          </a:p>
          <a:p>
            <a:pPr lvl="1"/>
            <a:r>
              <a:rPr lang="en-US" dirty="0"/>
              <a:t>If the Ack delay via a regular STA is too long, robust transmission should be considered</a:t>
            </a:r>
          </a:p>
          <a:p>
            <a:pPr lvl="2"/>
            <a:r>
              <a:rPr lang="en-US" dirty="0"/>
              <a:t>robust MCS, duplication, d-RU [3], or soft combining [4] may be appropriate</a:t>
            </a:r>
          </a:p>
          <a:p>
            <a:pPr lvl="1"/>
            <a:r>
              <a:rPr lang="en-US" dirty="0"/>
              <a:t>An Ack via a regular STA may be required for link adaption purposes and CW reset</a:t>
            </a:r>
          </a:p>
          <a:p>
            <a:pPr lvl="1"/>
            <a:r>
              <a:rPr lang="en-US" dirty="0"/>
              <a:t>Impact to higher layer Acks is probably small, because their transmission may require a new contention anyways</a:t>
            </a:r>
          </a:p>
          <a:p>
            <a:pPr lvl="2"/>
            <a:r>
              <a:rPr lang="en-US" dirty="0"/>
              <a:t>RD protocol or TXS mode 1 is not supported by receive-only STA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88A8CE-46AB-3C0D-D606-E817AA9A1F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75D58-AEED-9546-283F-E8ECBDCB31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C77A4A-957A-DC51-32FA-00DDF26557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5982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FB35B-90F3-8E80-7535-BF8945FFB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receive-only STA and EMLSR/ EMLMR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B2E16-F748-1E1C-6213-24B9C61AC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EMLSR/ EMLMR is for high throughput (EHT)</a:t>
            </a:r>
          </a:p>
          <a:p>
            <a:pPr lvl="1"/>
            <a:r>
              <a:rPr lang="en-US" dirty="0"/>
              <a:t>Once link switch is done, high throughput is achieved</a:t>
            </a:r>
          </a:p>
          <a:p>
            <a:pPr lvl="1"/>
            <a:r>
              <a:rPr lang="en-US" dirty="0"/>
              <a:t>However, link switch comes at the expense of delay</a:t>
            </a:r>
          </a:p>
          <a:p>
            <a:pPr lvl="2"/>
            <a:r>
              <a:rPr lang="en-US" dirty="0"/>
              <a:t>initiating frame, padding delay, transition delay, NAV resetting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=&gt; Beneficial for long PPDUs, high rate, weak latency bounds</a:t>
            </a:r>
          </a:p>
          <a:p>
            <a:endParaRPr lang="en-US" dirty="0"/>
          </a:p>
          <a:p>
            <a:r>
              <a:rPr lang="en-US" dirty="0"/>
              <a:t>Receive-only STA can immediately receive transmissions</a:t>
            </a:r>
          </a:p>
          <a:p>
            <a:pPr lvl="1"/>
            <a:r>
              <a:rPr lang="en-US" dirty="0"/>
              <a:t>It can readily receive without link switch delays and impact to main radio</a:t>
            </a:r>
          </a:p>
          <a:p>
            <a:pPr lvl="1"/>
            <a:r>
              <a:rPr lang="en-US" dirty="0"/>
              <a:t>However, no or delayed response frames, typ. lower throughput as EMLSR/ EMLMR</a:t>
            </a:r>
          </a:p>
          <a:p>
            <a:pPr lvl="2"/>
            <a:r>
              <a:rPr lang="en-US" dirty="0"/>
              <a:t>Ack is delayed, CTS not possible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=&gt; Beneficial for short PPDUs, low rate, stringent latency bounds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26A30-0930-CB54-E167-796E3DE647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83CBD-B532-EFA7-D8EB-A6F66CCD66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2E7193-68ED-A341-4874-C82800C32B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961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CAE48-6503-992C-7334-3E580ECFE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49346-CC62-2BF4-5313-E149D2FD1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UHR may benefit strongly of multiple link support</a:t>
            </a:r>
          </a:p>
          <a:p>
            <a:pPr lvl="1"/>
            <a:r>
              <a:rPr lang="en-US" dirty="0"/>
              <a:t>E.g., seamless roaming, low-latency applications</a:t>
            </a:r>
          </a:p>
          <a:p>
            <a:endParaRPr lang="en-US" dirty="0"/>
          </a:p>
          <a:p>
            <a:r>
              <a:rPr lang="en-US" dirty="0"/>
              <a:t>Deploying receive-only STAs as part of MLDs may increase the number of supported links at manageable power consumption and complexity increase</a:t>
            </a:r>
          </a:p>
          <a:p>
            <a:pPr lvl="1"/>
            <a:r>
              <a:rPr lang="en-US" dirty="0"/>
              <a:t>A receive-only STA can observe a link different to a link served by a regular STA, and </a:t>
            </a:r>
            <a:br>
              <a:rPr lang="en-US" dirty="0"/>
            </a:br>
            <a:r>
              <a:rPr lang="en-US" dirty="0"/>
              <a:t>can receive data on that link addressed to it</a:t>
            </a:r>
          </a:p>
          <a:p>
            <a:pPr lvl="1"/>
            <a:r>
              <a:rPr lang="en-US" dirty="0"/>
              <a:t>Any transmissions are handled by a regular STA affiliated to the same MLD</a:t>
            </a:r>
          </a:p>
          <a:p>
            <a:pPr lvl="2"/>
            <a:r>
              <a:rPr lang="en-US" dirty="0"/>
              <a:t>Response frames are transmitted via a different link by a regular STA</a:t>
            </a:r>
          </a:p>
          <a:p>
            <a:endParaRPr lang="en-US" dirty="0"/>
          </a:p>
          <a:p>
            <a:r>
              <a:rPr lang="en-US" dirty="0"/>
              <a:t>Whereas EMLSR/EMLMR is good for high throughput, a receive-only STA can readily receive data without link switch delay and impact to regular STAs of same MLD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DA1F9-404D-AD00-746F-1BB7F41998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74A38-903D-F5A8-6358-6ABB129B05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8D1A68-31D5-93A3-ECEE-62AFF6C5BE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111710"/>
      </p:ext>
    </p:extLst>
  </p:cSld>
  <p:clrMapOvr>
    <a:masterClrMapping/>
  </p:clrMapOvr>
</p:sld>
</file>

<file path=ppt/theme/theme1.xml><?xml version="1.0" encoding="utf-8"?>
<a:theme xmlns:a="http://schemas.openxmlformats.org/drawingml/2006/main" name="IEE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emplate" id="{5C2A57D6-96D6-4B95-84D3-7C5521E8E681}" vid="{8AA07784-D56F-40CE-A568-892E1AC95C8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4503</TotalTime>
  <Words>1285</Words>
  <Application>Microsoft Office PowerPoint</Application>
  <PresentationFormat>Widescreen</PresentationFormat>
  <Paragraphs>160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IEEE template</vt:lpstr>
      <vt:lpstr>Multi-link devices with receive-only STAs for UHR</vt:lpstr>
      <vt:lpstr>Introduction</vt:lpstr>
      <vt:lpstr>Motivation</vt:lpstr>
      <vt:lpstr>Proposal</vt:lpstr>
      <vt:lpstr>Benefits of a receive-only STA in MLD</vt:lpstr>
      <vt:lpstr>Exemplary frame exchange with a receive-only STA</vt:lpstr>
      <vt:lpstr>Role of Acknowledgements</vt:lpstr>
      <vt:lpstr>Comparison receive-only STA and EMLSR/ EMLMR</vt:lpstr>
      <vt:lpstr>Conclusion</vt:lpstr>
      <vt:lpstr>References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MLD with receive-only STAs for UHR</dc:title>
  <dc:creator>Handte, Thomas</dc:creator>
  <cp:lastModifiedBy>Handte, Thomas</cp:lastModifiedBy>
  <cp:revision>1</cp:revision>
  <dcterms:created xsi:type="dcterms:W3CDTF">2020-09-11T12:20:12Z</dcterms:created>
  <dcterms:modified xsi:type="dcterms:W3CDTF">2023-08-28T08:52:55Z</dcterms:modified>
</cp:coreProperties>
</file>