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58" r:id="rId4"/>
    <p:sldId id="267" r:id="rId5"/>
    <p:sldId id="273" r:id="rId6"/>
    <p:sldId id="274" r:id="rId7"/>
    <p:sldId id="276" r:id="rId8"/>
    <p:sldId id="27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3" autoAdjust="0"/>
    <p:restoredTop sz="94660"/>
  </p:normalViewPr>
  <p:slideViewPr>
    <p:cSldViewPr>
      <p:cViewPr varScale="1">
        <p:scale>
          <a:sx n="78" d="100"/>
          <a:sy n="78" d="100"/>
        </p:scale>
        <p:origin x="112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RTS CTS or TXOP, indicate </a:t>
            </a:r>
            <a:r>
              <a:rPr lang="en-US" dirty="0" err="1"/>
              <a:t>ppdu</a:t>
            </a:r>
            <a:r>
              <a:rPr lang="en-US" dirty="0"/>
              <a:t> in all slides…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1"/>
            <a:ext cx="10363200" cy="13827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Acknowledgement for Low Latency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144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4094"/>
              </p:ext>
            </p:extLst>
          </p:nvPr>
        </p:nvGraphicFramePr>
        <p:xfrm>
          <a:off x="992188" y="2420938"/>
          <a:ext cx="8101012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5558" imgH="2904044" progId="Word.Document.8">
                  <p:embed/>
                </p:oleObj>
              </mc:Choice>
              <mc:Fallback>
                <p:oleObj name="Document" r:id="rId3" imgW="8335558" imgH="29040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8101012" cy="280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9982199" cy="4113213"/>
          </a:xfrm>
        </p:spPr>
        <p:txBody>
          <a:bodyPr wrap="square" anchor="t">
            <a:normAutofit/>
          </a:bodyPr>
          <a:lstStyle/>
          <a:p>
            <a:pPr marL="0"/>
            <a:r>
              <a:rPr lang="en-US" altLang="ko-KR" sz="2400" b="0" dirty="0"/>
              <a:t>In this presentation we present an enhanced acknowledgement method to reduce delay of a lower latency traffic transmission.</a:t>
            </a:r>
          </a:p>
          <a:p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0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Early Acknowledgement of Low Latency Packets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9982199" cy="4113213"/>
          </a:xfrm>
        </p:spPr>
        <p:txBody>
          <a:bodyPr wrap="square" anchor="t">
            <a:normAutofit lnSpcReduction="10000"/>
          </a:bodyPr>
          <a:lstStyle/>
          <a:p>
            <a:pPr marL="0"/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Increased reliability and support of lower latency are two of the main improvement areas of the 802.11bn project.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An important part of the low latency communication is verifying that the packets arrive correctly. 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With multi link communication and simultaneous transmit and receive (STR) capability, we need to allow to acknowledge MSDUs or A-MSDUs with low latency requirement before the end of the PPDU transmission.</a:t>
            </a:r>
          </a:p>
          <a:p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Acknowledgement of MPDUs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523353" y="5267468"/>
            <a:ext cx="10866431" cy="19682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We assume that transmitter and receiver are multi-link and simultaneous transmit and receive capable. The payload is transmitted from the first link.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After the reception of the low latency MPDU, receiver sends a feedback frame to indicate reception status from the second link.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6E3DFF9-4F3F-1EFF-6AD3-96F8F2908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110" y="1623060"/>
            <a:ext cx="89077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1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Option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1800" dirty="0">
                <a:solidFill>
                  <a:srgbClr val="0F2E30"/>
                </a:solidFill>
              </a:rPr>
              <a:t>If the feedback frame indicates the low latency MPDU is received in error. The second link could be used to transmit the MPDU received in Error. 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2D233B-9ACC-F3C3-56CA-C1A0E5264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590800"/>
            <a:ext cx="8724900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6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Option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1800" dirty="0">
                <a:solidFill>
                  <a:srgbClr val="0F2E30"/>
                </a:solidFill>
              </a:rPr>
              <a:t>Another option is adding the MPDU received in error at the end of the PPDU, with dynamic PPDU modification. 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D23D51-0AD0-6182-24B7-65C2479DF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421" y="2726373"/>
            <a:ext cx="8930640" cy="32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54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Indication of SIG Field Errors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1800" dirty="0">
                <a:solidFill>
                  <a:srgbClr val="0F2E30"/>
                </a:solidFill>
              </a:rPr>
              <a:t>Feedback frame could be utilized to indicate if there is an error in the PHY Header</a:t>
            </a:r>
            <a:r>
              <a:rPr lang="en-US" altLang="ko-KR" sz="1800" dirty="0">
                <a:solidFill>
                  <a:srgbClr val="0F2E30"/>
                </a:solidFill>
                <a:latin typeface="Verdana"/>
              </a:rPr>
              <a:t>.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B3D8D6-DCFB-E95A-F74B-0FA3372FB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460467"/>
            <a:ext cx="8907780" cy="32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5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1800" dirty="0">
                <a:solidFill>
                  <a:srgbClr val="0F2E30"/>
                </a:solidFill>
              </a:rPr>
              <a:t>In this contribution, we provide a feedback scheme to early indication of error for low latency transmissions. 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50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802-11-Submission-16-9(1)</Template>
  <TotalTime>21209</TotalTime>
  <Words>392</Words>
  <Application>Microsoft Office PowerPoint</Application>
  <PresentationFormat>Widescreen</PresentationFormat>
  <Paragraphs>67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Verdana</vt:lpstr>
      <vt:lpstr>Office Theme</vt:lpstr>
      <vt:lpstr>Document</vt:lpstr>
      <vt:lpstr>Enhanced Acknowledgement for Low Latency Communication</vt:lpstr>
      <vt:lpstr>Abstract</vt:lpstr>
      <vt:lpstr>Early Acknowledgement of Low Latency Packets</vt:lpstr>
      <vt:lpstr>Early Acknowledgement of MPDUs</vt:lpstr>
      <vt:lpstr>Retransmission Option 1</vt:lpstr>
      <vt:lpstr>Retransmission Option 2</vt:lpstr>
      <vt:lpstr>Early Indication of SIG Field Errors 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Tuncer Baykas</cp:lastModifiedBy>
  <cp:revision>113</cp:revision>
  <cp:lastPrinted>1601-01-01T00:00:00Z</cp:lastPrinted>
  <dcterms:created xsi:type="dcterms:W3CDTF">2023-04-12T12:23:11Z</dcterms:created>
  <dcterms:modified xsi:type="dcterms:W3CDTF">2023-08-28T13:17:53Z</dcterms:modified>
</cp:coreProperties>
</file>