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18944" r:id="rId5"/>
    <p:sldId id="18946" r:id="rId6"/>
    <p:sldId id="18945" r:id="rId7"/>
    <p:sldId id="18956" r:id="rId8"/>
    <p:sldId id="18950" r:id="rId9"/>
    <p:sldId id="18951" r:id="rId10"/>
    <p:sldId id="269" r:id="rId11"/>
    <p:sldId id="279" r:id="rId12"/>
    <p:sldId id="277" r:id="rId13"/>
    <p:sldId id="18953" r:id="rId14"/>
    <p:sldId id="276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FF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3D6CAA-87B0-4148-BF60-6E54AB39B95A}" v="2" dt="2023-07-10T06:51:52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0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Verenzuela" userId="bf3cd75e-c5ef-4567-a591-ccc30271d262" providerId="ADAL" clId="{1F3D6CAA-87B0-4148-BF60-6E54AB39B95A}"/>
    <pc:docChg chg="undo custSel modSld">
      <pc:chgData name="Daniel Verenzuela" userId="bf3cd75e-c5ef-4567-a591-ccc30271d262" providerId="ADAL" clId="{1F3D6CAA-87B0-4148-BF60-6E54AB39B95A}" dt="2023-07-10T06:51:52.412" v="36"/>
      <pc:docMkLst>
        <pc:docMk/>
      </pc:docMkLst>
      <pc:sldChg chg="delSp modSp mod">
        <pc:chgData name="Daniel Verenzuela" userId="bf3cd75e-c5ef-4567-a591-ccc30271d262" providerId="ADAL" clId="{1F3D6CAA-87B0-4148-BF60-6E54AB39B95A}" dt="2023-07-10T06:51:52.412" v="36"/>
        <pc:sldMkLst>
          <pc:docMk/>
          <pc:sldMk cId="0" sldId="256"/>
        </pc:sldMkLst>
        <pc:spChg chg="del">
          <ac:chgData name="Daniel Verenzuela" userId="bf3cd75e-c5ef-4567-a591-ccc30271d262" providerId="ADAL" clId="{1F3D6CAA-87B0-4148-BF60-6E54AB39B95A}" dt="2023-07-10T06:48:24.437" v="6" actId="478"/>
          <ac:spMkLst>
            <pc:docMk/>
            <pc:sldMk cId="0" sldId="256"/>
            <ac:spMk id="3" creationId="{EE072321-E1FA-702E-9933-A08F1BE71715}"/>
          </ac:spMkLst>
        </pc:spChg>
        <pc:graphicFrameChg chg="mod">
          <ac:chgData name="Daniel Verenzuela" userId="bf3cd75e-c5ef-4567-a591-ccc30271d262" providerId="ADAL" clId="{1F3D6CAA-87B0-4148-BF60-6E54AB39B95A}" dt="2023-07-10T06:51:52.412" v="3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Daniel Verenzuela" userId="bf3cd75e-c5ef-4567-a591-ccc30271d262" providerId="ADAL" clId="{1F3D6CAA-87B0-4148-BF60-6E54AB39B95A}" dt="2023-07-10T06:43:23.552" v="5" actId="403"/>
        <pc:sldMkLst>
          <pc:docMk/>
          <pc:sldMk cId="1244819911" sldId="18945"/>
        </pc:sldMkLst>
        <pc:spChg chg="mod">
          <ac:chgData name="Daniel Verenzuela" userId="bf3cd75e-c5ef-4567-a591-ccc30271d262" providerId="ADAL" clId="{1F3D6CAA-87B0-4148-BF60-6E54AB39B95A}" dt="2023-07-10T06:43:23.552" v="5" actId="403"/>
          <ac:spMkLst>
            <pc:docMk/>
            <pc:sldMk cId="1244819911" sldId="18945"/>
            <ac:spMk id="20" creationId="{2452212F-81D3-E956-8B25-827D4EC34C50}"/>
          </ac:spMkLst>
        </pc:spChg>
      </pc:sldChg>
      <pc:sldChg chg="modSp mod">
        <pc:chgData name="Daniel Verenzuela" userId="bf3cd75e-c5ef-4567-a591-ccc30271d262" providerId="ADAL" clId="{1F3D6CAA-87B0-4148-BF60-6E54AB39B95A}" dt="2023-07-10T06:42:02.325" v="1" actId="403"/>
        <pc:sldMkLst>
          <pc:docMk/>
          <pc:sldMk cId="55530845" sldId="18946"/>
        </pc:sldMkLst>
        <pc:spChg chg="mod">
          <ac:chgData name="Daniel Verenzuela" userId="bf3cd75e-c5ef-4567-a591-ccc30271d262" providerId="ADAL" clId="{1F3D6CAA-87B0-4148-BF60-6E54AB39B95A}" dt="2023-07-10T06:42:02.325" v="1" actId="403"/>
          <ac:spMkLst>
            <pc:docMk/>
            <pc:sldMk cId="55530845" sldId="18946"/>
            <ac:spMk id="3" creationId="{9EE9D255-274D-B2A7-6E62-95A2FE3313A5}"/>
          </ac:spMkLst>
        </pc:spChg>
      </pc:sldChg>
      <pc:sldChg chg="modSp mod">
        <pc:chgData name="Daniel Verenzuela" userId="bf3cd75e-c5ef-4567-a591-ccc30271d262" providerId="ADAL" clId="{1F3D6CAA-87B0-4148-BF60-6E54AB39B95A}" dt="2023-07-10T06:49:48.530" v="35" actId="20577"/>
        <pc:sldMkLst>
          <pc:docMk/>
          <pc:sldMk cId="2710166634" sldId="18953"/>
        </pc:sldMkLst>
        <pc:spChg chg="mod">
          <ac:chgData name="Daniel Verenzuela" userId="bf3cd75e-c5ef-4567-a591-ccc30271d262" providerId="ADAL" clId="{1F3D6CAA-87B0-4148-BF60-6E54AB39B95A}" dt="2023-07-10T06:49:48.530" v="35" actId="20577"/>
          <ac:spMkLst>
            <pc:docMk/>
            <pc:sldMk cId="2710166634" sldId="18953"/>
            <ac:spMk id="3" creationId="{98328018-970C-A4EE-7C13-394F5BA7B709}"/>
          </ac:spMkLst>
        </pc:spChg>
      </pc:sldChg>
    </pc:docChg>
  </pc:docChgLst>
  <pc:docChgLst>
    <pc:chgData name="Verenzuela, Daniel" userId="bf3cd75e-c5ef-4567-a591-ccc30271d262" providerId="ADAL" clId="{1F3D6CAA-87B0-4148-BF60-6E54AB39B95A}"/>
    <pc:docChg chg="modSld modMainMaster">
      <pc:chgData name="Verenzuela, Daniel" userId="bf3cd75e-c5ef-4567-a591-ccc30271d262" providerId="ADAL" clId="{1F3D6CAA-87B0-4148-BF60-6E54AB39B95A}" dt="2023-07-09T18:28:48.328" v="15" actId="20577"/>
      <pc:docMkLst>
        <pc:docMk/>
      </pc:docMkLst>
      <pc:sldChg chg="modSp mod">
        <pc:chgData name="Verenzuela, Daniel" userId="bf3cd75e-c5ef-4567-a591-ccc30271d262" providerId="ADAL" clId="{1F3D6CAA-87B0-4148-BF60-6E54AB39B95A}" dt="2023-07-09T18:28:48.328" v="15" actId="20577"/>
        <pc:sldMkLst>
          <pc:docMk/>
          <pc:sldMk cId="0" sldId="256"/>
        </pc:sldMkLst>
        <pc:spChg chg="mod">
          <ac:chgData name="Verenzuela, Daniel" userId="bf3cd75e-c5ef-4567-a591-ccc30271d262" providerId="ADAL" clId="{1F3D6CAA-87B0-4148-BF60-6E54AB39B95A}" dt="2023-07-09T18:28:48.328" v="15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Verenzuela, Daniel" userId="bf3cd75e-c5ef-4567-a591-ccc30271d262" providerId="ADAL" clId="{1F3D6CAA-87B0-4148-BF60-6E54AB39B95A}" dt="2023-07-09T18:23:52.538" v="11" actId="20577"/>
        <pc:sldMasterMkLst>
          <pc:docMk/>
          <pc:sldMasterMk cId="0" sldId="2147483648"/>
        </pc:sldMasterMkLst>
        <pc:spChg chg="mod">
          <ac:chgData name="Verenzuela, Daniel" userId="bf3cd75e-c5ef-4567-a591-ccc30271d262" providerId="ADAL" clId="{1F3D6CAA-87B0-4148-BF60-6E54AB39B95A}" dt="2023-07-09T18:23:52.538" v="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802.11-23/1194r0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802.11-23/1194r0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Daniel Verenzuela, Sony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802.11-23/1194r0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802.11-23/1194r0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98136" y="1800000"/>
            <a:ext cx="10794378" cy="1440000"/>
          </a:xfrm>
          <a:prstGeom prst="rect">
            <a:avLst/>
          </a:prstGeom>
        </p:spPr>
        <p:txBody>
          <a:bodyPr wrap="none" lIns="36000" tIns="0" rIns="36000" bIns="0" anchor="b" anchorCtr="0">
            <a:noAutofit/>
          </a:bodyPr>
          <a:lstStyle>
            <a:lvl1pPr algn="l">
              <a:defRPr sz="3598" smtClean="0">
                <a:solidFill>
                  <a:schemeClr val="tx1"/>
                </a:solidFill>
                <a:latin typeface="SST"/>
              </a:defRPr>
            </a:lvl1pPr>
          </a:lstStyle>
          <a:p>
            <a:r>
              <a:rPr lang="en-US" altLang="ja-JP" noProof="0"/>
              <a:t>Click to edit title of presentation</a:t>
            </a:r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98137" y="4306894"/>
            <a:ext cx="9304947" cy="1080000"/>
          </a:xfrm>
          <a:prstGeom prst="rect">
            <a:avLst/>
          </a:prstGeom>
        </p:spPr>
        <p:txBody>
          <a:bodyPr wrap="none" lIns="36000" tIns="0" rIns="36000" bIns="0"/>
          <a:lstStyle>
            <a:lvl1pPr marL="0" marR="0" indent="0" algn="l" defTabSz="91394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1999"/>
              </a:spcAft>
              <a:buClrTx/>
              <a:buSzTx/>
              <a:buFontTx/>
              <a:buNone/>
              <a:tabLst/>
              <a:defRPr sz="2399" smtClean="0">
                <a:solidFill>
                  <a:schemeClr val="tx1"/>
                </a:solidFill>
                <a:latin typeface="SST"/>
              </a:defRPr>
            </a:lvl1pPr>
          </a:lstStyle>
          <a:p>
            <a:r>
              <a:rPr lang="en-US" altLang="ja-JP" noProof="0"/>
              <a:t>Click to edit Date </a:t>
            </a:r>
          </a:p>
          <a:p>
            <a:r>
              <a:rPr lang="en-US" altLang="ja-JP" noProof="0"/>
              <a:t>Click to edit Author</a:t>
            </a:r>
          </a:p>
          <a:p>
            <a:endParaRPr lang="en-US" altLang="ja-JP" noProof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359813" y="4143375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49840" y="4330841"/>
            <a:ext cx="1725891" cy="106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2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721937" y="4406903"/>
            <a:ext cx="10728961" cy="1362075"/>
          </a:xfrm>
          <a:prstGeom prst="rect">
            <a:avLst/>
          </a:prstGeom>
        </p:spPr>
        <p:txBody>
          <a:bodyPr anchor="t"/>
          <a:lstStyle>
            <a:lvl1pPr algn="l">
              <a:defRPr sz="3998" b="1" cap="all">
                <a:latin typeface="SST"/>
              </a:defRPr>
            </a:lvl1pPr>
          </a:lstStyle>
          <a:p>
            <a:r>
              <a:rPr lang="en-US" noProof="0"/>
              <a:t>Click to edit Chapter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1937" y="2906713"/>
            <a:ext cx="1072896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99">
                <a:latin typeface="SST"/>
              </a:defRPr>
            </a:lvl1pPr>
            <a:lvl2pPr marL="456971" indent="0">
              <a:buNone/>
              <a:defRPr sz="1799"/>
            </a:lvl2pPr>
            <a:lvl3pPr marL="913943" indent="0">
              <a:buNone/>
              <a:defRPr sz="1599"/>
            </a:lvl3pPr>
            <a:lvl4pPr marL="1370914" indent="0">
              <a:buNone/>
              <a:defRPr sz="1399"/>
            </a:lvl4pPr>
            <a:lvl5pPr marL="1827886" indent="0">
              <a:buNone/>
              <a:defRPr sz="1399"/>
            </a:lvl5pPr>
            <a:lvl6pPr marL="2284857" indent="0">
              <a:buNone/>
              <a:defRPr sz="1399"/>
            </a:lvl6pPr>
            <a:lvl7pPr marL="2741828" indent="0">
              <a:buNone/>
              <a:defRPr sz="1399"/>
            </a:lvl7pPr>
            <a:lvl8pPr marL="3198800" indent="0">
              <a:buNone/>
              <a:defRPr sz="1399"/>
            </a:lvl8pPr>
            <a:lvl9pPr marL="3655771" indent="0">
              <a:buNone/>
              <a:defRPr sz="1399"/>
            </a:lvl9pPr>
          </a:lstStyle>
          <a:p>
            <a:pPr lvl="0"/>
            <a:r>
              <a:rPr lang="en-US" noProof="0"/>
              <a:t>Click to edit Sub-chapter</a:t>
            </a:r>
          </a:p>
        </p:txBody>
      </p:sp>
      <p:sp>
        <p:nvSpPr>
          <p:cNvPr id="9" name="スライド番号プレースホルダ 7"/>
          <p:cNvSpPr txBox="1">
            <a:spLocks noGrp="1"/>
          </p:cNvSpPr>
          <p:nvPr userDrawn="1"/>
        </p:nvSpPr>
        <p:spPr bwMode="auto">
          <a:xfrm>
            <a:off x="5793454" y="6405307"/>
            <a:ext cx="60509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 defTabSz="913144">
              <a:defRPr/>
            </a:pPr>
            <a:fld id="{27D7B6D7-B93D-4A81-9951-1EF138C68E07}" type="slidenum">
              <a:rPr lang="en-US" altLang="ja-JP" sz="1699" b="1" kern="0" noProof="0" smtClean="0">
                <a:solidFill>
                  <a:schemeClr val="bg1">
                    <a:lumMod val="50000"/>
                  </a:schemeClr>
                </a:solidFill>
                <a:latin typeface="SST"/>
                <a:ea typeface="Tahoma" pitchFamily="34" charset="0"/>
                <a:cs typeface="Tahoma" pitchFamily="34" charset="0"/>
              </a:rPr>
              <a:pPr algn="r" defTabSz="913144">
                <a:defRPr/>
              </a:pPr>
              <a:t>‹#›</a:t>
            </a:fld>
            <a:endParaRPr lang="en-US" altLang="ja-JP" sz="1599" noProof="0">
              <a:solidFill>
                <a:schemeClr val="bg1">
                  <a:lumMod val="50000"/>
                </a:schemeClr>
              </a:solidFill>
              <a:latin typeface="SST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31411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dlePag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4624"/>
            <a:ext cx="11040000" cy="792000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SST"/>
                <a:ea typeface="ＭＳ Ｐゴシック" pitchFamily="50" charset="-128"/>
              </a:defRPr>
            </a:lvl1pPr>
          </a:lstStyle>
          <a:p>
            <a:r>
              <a:rPr kumimoji="1" lang="en-US" altLang="ja-JP" noProof="0"/>
              <a:t>Click to edit Master title style</a:t>
            </a:r>
          </a:p>
        </p:txBody>
      </p:sp>
      <p:sp>
        <p:nvSpPr>
          <p:cNvPr id="11" name="スライド番号プレースホルダ 7"/>
          <p:cNvSpPr txBox="1">
            <a:spLocks noGrp="1"/>
          </p:cNvSpPr>
          <p:nvPr userDrawn="1"/>
        </p:nvSpPr>
        <p:spPr bwMode="auto">
          <a:xfrm>
            <a:off x="5793454" y="6405307"/>
            <a:ext cx="60509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 defTabSz="913144">
              <a:defRPr/>
            </a:pPr>
            <a:fld id="{27D7B6D7-B93D-4A81-9951-1EF138C68E07}" type="slidenum">
              <a:rPr lang="en-US" altLang="ja-JP" sz="1699" b="1" kern="0" noProof="0" smtClean="0">
                <a:solidFill>
                  <a:schemeClr val="bg1">
                    <a:lumMod val="50000"/>
                  </a:schemeClr>
                </a:solidFill>
                <a:latin typeface="SST"/>
                <a:ea typeface="Tahoma" pitchFamily="34" charset="0"/>
                <a:cs typeface="Tahoma" pitchFamily="34" charset="0"/>
              </a:rPr>
              <a:pPr algn="r" defTabSz="913144">
                <a:defRPr/>
              </a:pPr>
              <a:t>‹#›</a:t>
            </a:fld>
            <a:endParaRPr lang="en-US" altLang="ja-JP" sz="1599" noProof="0">
              <a:solidFill>
                <a:schemeClr val="bg1">
                  <a:lumMod val="50000"/>
                </a:schemeClr>
              </a:solidFill>
              <a:latin typeface="SST"/>
              <a:ea typeface="Adobe Gothic Std B" pitchFamily="34" charset="-128"/>
              <a:cs typeface="ＭＳ Ｐゴシック"/>
            </a:endParaRPr>
          </a:p>
        </p:txBody>
      </p:sp>
      <p:sp>
        <p:nvSpPr>
          <p:cNvPr id="8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576000" y="1052514"/>
            <a:ext cx="11040000" cy="5113337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0"/>
              </a:spcBef>
              <a:buClr>
                <a:srgbClr val="003366"/>
              </a:buClr>
              <a:buSzPct val="80000"/>
              <a:buFont typeface="Wingdings" panose="05000000000000000000" pitchFamily="2" charset="2"/>
              <a:buChar char="§"/>
              <a:defRPr sz="2399" baseline="0">
                <a:solidFill>
                  <a:srgbClr val="003366"/>
                </a:solidFill>
                <a:latin typeface="SST"/>
              </a:defRPr>
            </a:lvl1pPr>
            <a:lvl2pPr marL="627063" indent="-268288">
              <a:spcBef>
                <a:spcPts val="0"/>
              </a:spcBef>
              <a:buFont typeface="Wingdings" panose="05000000000000000000" pitchFamily="2" charset="2"/>
              <a:buChar char="§"/>
              <a:defRPr sz="1999">
                <a:solidFill>
                  <a:schemeClr val="tx1"/>
                </a:solidFill>
                <a:latin typeface="SST"/>
              </a:defRPr>
            </a:lvl2pPr>
            <a:lvl3pPr marL="990105" indent="-266567">
              <a:spcBef>
                <a:spcPts val="0"/>
              </a:spcBef>
              <a:buFont typeface="Wingdings" panose="05000000000000000000" pitchFamily="2" charset="2"/>
              <a:buChar char="§"/>
              <a:defRPr sz="1799">
                <a:solidFill>
                  <a:schemeClr val="tx1"/>
                </a:solidFill>
                <a:latin typeface="SST"/>
              </a:defRPr>
            </a:lvl3pPr>
            <a:lvl4pPr marL="1255713" indent="-173038" defTabSz="1075787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SST"/>
              </a:defRPr>
            </a:lvl4pPr>
            <a:lvl5pPr marL="1524000" indent="-179388">
              <a:spcBef>
                <a:spcPts val="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SST"/>
              </a:defRPr>
            </a:lvl5pPr>
            <a:lvl6pPr marL="2284857" indent="0">
              <a:buNone/>
              <a:defRPr sz="1400"/>
            </a:lvl6pPr>
            <a:lvl7pPr marL="2741828" indent="0">
              <a:buNone/>
              <a:defRPr/>
            </a:lvl7pPr>
          </a:lstStyle>
          <a:p>
            <a:pPr lvl="0"/>
            <a:r>
              <a:rPr kumimoji="1" lang="en-US" altLang="ja-JP" noProof="0"/>
              <a:t>Click to 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</a:p>
        </p:txBody>
      </p:sp>
      <p:cxnSp>
        <p:nvCxnSpPr>
          <p:cNvPr id="9" name="直線コネクタ 6"/>
          <p:cNvCxnSpPr/>
          <p:nvPr userDrawn="1"/>
        </p:nvCxnSpPr>
        <p:spPr>
          <a:xfrm>
            <a:off x="359813" y="908720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755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dlePage_Double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576000" y="44624"/>
            <a:ext cx="11040000" cy="792000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SST"/>
                <a:ea typeface="ＭＳ Ｐゴシック" pitchFamily="50" charset="-128"/>
              </a:defRPr>
            </a:lvl1pPr>
          </a:lstStyle>
          <a:p>
            <a:r>
              <a:rPr kumimoji="1" lang="en-US" altLang="ja-JP" noProof="0"/>
              <a:t>Click to edit Master title style</a:t>
            </a:r>
          </a:p>
        </p:txBody>
      </p:sp>
      <p:cxnSp>
        <p:nvCxnSpPr>
          <p:cNvPr id="9" name="直線コネクタ 6"/>
          <p:cNvCxnSpPr/>
          <p:nvPr userDrawn="1"/>
        </p:nvCxnSpPr>
        <p:spPr>
          <a:xfrm>
            <a:off x="359813" y="908720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スライド番号プレースホルダ 7"/>
          <p:cNvSpPr txBox="1">
            <a:spLocks noGrp="1"/>
          </p:cNvSpPr>
          <p:nvPr userDrawn="1"/>
        </p:nvSpPr>
        <p:spPr bwMode="auto">
          <a:xfrm>
            <a:off x="5793454" y="6405307"/>
            <a:ext cx="60509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 defTabSz="913144">
              <a:defRPr/>
            </a:pPr>
            <a:fld id="{27D7B6D7-B93D-4A81-9951-1EF138C68E07}" type="slidenum">
              <a:rPr lang="en-US" altLang="ja-JP" sz="1699" b="1" kern="0" noProof="0" smtClean="0">
                <a:solidFill>
                  <a:schemeClr val="bg1">
                    <a:lumMod val="50000"/>
                  </a:schemeClr>
                </a:solidFill>
                <a:latin typeface="SST"/>
                <a:ea typeface="Tahoma" pitchFamily="34" charset="0"/>
                <a:cs typeface="Tahoma" pitchFamily="34" charset="0"/>
              </a:rPr>
              <a:pPr algn="r" defTabSz="913144">
                <a:defRPr/>
              </a:pPr>
              <a:t>‹#›</a:t>
            </a:fld>
            <a:endParaRPr lang="en-US" altLang="ja-JP" sz="1599" noProof="0">
              <a:solidFill>
                <a:schemeClr val="bg1">
                  <a:lumMod val="50000"/>
                </a:schemeClr>
              </a:solidFill>
              <a:latin typeface="SST"/>
              <a:ea typeface="Adobe Gothic Std B" pitchFamily="34" charset="-128"/>
              <a:cs typeface="ＭＳ Ｐゴシック"/>
            </a:endParaRPr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541A02BF-FF69-49E8-B529-839A049B00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6000" y="1052514"/>
            <a:ext cx="5376060" cy="5119535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0"/>
              </a:spcBef>
              <a:buClr>
                <a:srgbClr val="003366"/>
              </a:buClr>
              <a:buSzPct val="80000"/>
              <a:buFont typeface="Wingdings" panose="05000000000000000000" pitchFamily="2" charset="2"/>
              <a:buChar char="§"/>
              <a:defRPr sz="2399" baseline="0">
                <a:solidFill>
                  <a:srgbClr val="003366"/>
                </a:solidFill>
                <a:latin typeface="SST"/>
              </a:defRPr>
            </a:lvl1pPr>
            <a:lvl2pPr marL="627063" indent="-268288">
              <a:spcBef>
                <a:spcPts val="0"/>
              </a:spcBef>
              <a:buFont typeface="Wingdings" panose="05000000000000000000" pitchFamily="2" charset="2"/>
              <a:buChar char="§"/>
              <a:defRPr sz="1999">
                <a:solidFill>
                  <a:schemeClr val="tx1"/>
                </a:solidFill>
                <a:latin typeface="SST"/>
              </a:defRPr>
            </a:lvl2pPr>
            <a:lvl3pPr marL="990105" indent="-266567">
              <a:spcBef>
                <a:spcPts val="0"/>
              </a:spcBef>
              <a:buFont typeface="Wingdings" panose="05000000000000000000" pitchFamily="2" charset="2"/>
              <a:buChar char="§"/>
              <a:defRPr sz="1799">
                <a:solidFill>
                  <a:schemeClr val="tx1"/>
                </a:solidFill>
                <a:latin typeface="SST"/>
              </a:defRPr>
            </a:lvl3pPr>
            <a:lvl4pPr marL="1255713" indent="-173038" defTabSz="1075787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SST"/>
              </a:defRPr>
            </a:lvl4pPr>
            <a:lvl5pPr marL="1524000" indent="-179388">
              <a:spcBef>
                <a:spcPts val="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SST"/>
              </a:defRPr>
            </a:lvl5pPr>
            <a:lvl6pPr marL="2284857" indent="0">
              <a:buNone/>
              <a:defRPr sz="1400"/>
            </a:lvl6pPr>
            <a:lvl7pPr marL="2741828" indent="0">
              <a:buNone/>
              <a:defRPr/>
            </a:lvl7pPr>
          </a:lstStyle>
          <a:p>
            <a:pPr lvl="0"/>
            <a:r>
              <a:rPr kumimoji="1" lang="en-US" altLang="ja-JP" noProof="0"/>
              <a:t>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</a:p>
        </p:txBody>
      </p:sp>
      <p:sp>
        <p:nvSpPr>
          <p:cNvPr id="11" name="コンテンツ プレースホルダー 4">
            <a:extLst>
              <a:ext uri="{FF2B5EF4-FFF2-40B4-BE49-F238E27FC236}">
                <a16:creationId xmlns:a16="http://schemas.microsoft.com/office/drawing/2014/main" id="{511AAC87-48EB-41B6-84FB-881BF44799B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39940" y="1052514"/>
            <a:ext cx="5376060" cy="5119529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0"/>
              </a:spcBef>
              <a:buClr>
                <a:srgbClr val="003366"/>
              </a:buClr>
              <a:buSzPct val="80000"/>
              <a:buFont typeface="Wingdings" panose="05000000000000000000" pitchFamily="2" charset="2"/>
              <a:buChar char="§"/>
              <a:defRPr sz="2399" baseline="0">
                <a:solidFill>
                  <a:srgbClr val="003366"/>
                </a:solidFill>
                <a:latin typeface="SST"/>
              </a:defRPr>
            </a:lvl1pPr>
            <a:lvl2pPr marL="627063" indent="-268288">
              <a:spcBef>
                <a:spcPts val="0"/>
              </a:spcBef>
              <a:buFont typeface="Wingdings" panose="05000000000000000000" pitchFamily="2" charset="2"/>
              <a:buChar char="§"/>
              <a:defRPr sz="1999">
                <a:solidFill>
                  <a:schemeClr val="tx1"/>
                </a:solidFill>
                <a:latin typeface="SST"/>
              </a:defRPr>
            </a:lvl2pPr>
            <a:lvl3pPr marL="990105" indent="-266567">
              <a:spcBef>
                <a:spcPts val="0"/>
              </a:spcBef>
              <a:buFont typeface="Wingdings" panose="05000000000000000000" pitchFamily="2" charset="2"/>
              <a:buChar char="§"/>
              <a:defRPr sz="1799">
                <a:solidFill>
                  <a:schemeClr val="tx1"/>
                </a:solidFill>
                <a:latin typeface="SST"/>
              </a:defRPr>
            </a:lvl3pPr>
            <a:lvl4pPr marL="1255713" indent="-173038" defTabSz="1075787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SST"/>
              </a:defRPr>
            </a:lvl4pPr>
            <a:lvl5pPr marL="1524000" indent="-179388">
              <a:spcBef>
                <a:spcPts val="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SST"/>
              </a:defRPr>
            </a:lvl5pPr>
            <a:lvl6pPr marL="2284857" indent="0">
              <a:buNone/>
              <a:defRPr sz="1400"/>
            </a:lvl6pPr>
            <a:lvl7pPr marL="2741828" indent="0">
              <a:buNone/>
              <a:defRPr/>
            </a:lvl7pPr>
          </a:lstStyle>
          <a:p>
            <a:pPr lvl="0"/>
            <a:r>
              <a:rPr kumimoji="1" lang="en-US" altLang="ja-JP" noProof="0"/>
              <a:t>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949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dlePage_Quad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576000" y="44624"/>
            <a:ext cx="11040000" cy="792000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SST"/>
                <a:ea typeface="ＭＳ Ｐゴシック" pitchFamily="50" charset="-128"/>
              </a:defRPr>
            </a:lvl1pPr>
          </a:lstStyle>
          <a:p>
            <a:r>
              <a:rPr kumimoji="1" lang="en-US" altLang="ja-JP" noProof="0"/>
              <a:t>Click to edit Master title style</a:t>
            </a:r>
          </a:p>
        </p:txBody>
      </p:sp>
      <p:cxnSp>
        <p:nvCxnSpPr>
          <p:cNvPr id="9" name="直線コネクタ 6"/>
          <p:cNvCxnSpPr/>
          <p:nvPr userDrawn="1"/>
        </p:nvCxnSpPr>
        <p:spPr>
          <a:xfrm>
            <a:off x="359813" y="908720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スライド番号プレースホルダ 7"/>
          <p:cNvSpPr txBox="1">
            <a:spLocks noGrp="1"/>
          </p:cNvSpPr>
          <p:nvPr userDrawn="1"/>
        </p:nvSpPr>
        <p:spPr bwMode="auto">
          <a:xfrm>
            <a:off x="5793454" y="6405307"/>
            <a:ext cx="60509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 defTabSz="913144">
              <a:defRPr/>
            </a:pPr>
            <a:fld id="{27D7B6D7-B93D-4A81-9951-1EF138C68E07}" type="slidenum">
              <a:rPr lang="en-US" altLang="ja-JP" sz="1699" b="1" kern="0" noProof="0" smtClean="0">
                <a:solidFill>
                  <a:schemeClr val="bg1">
                    <a:lumMod val="50000"/>
                  </a:schemeClr>
                </a:solidFill>
                <a:latin typeface="SST"/>
                <a:ea typeface="Tahoma" pitchFamily="34" charset="0"/>
                <a:cs typeface="Tahoma" pitchFamily="34" charset="0"/>
              </a:rPr>
              <a:pPr algn="r" defTabSz="913144">
                <a:defRPr/>
              </a:pPr>
              <a:t>‹#›</a:t>
            </a:fld>
            <a:endParaRPr lang="en-US" altLang="ja-JP" sz="1599" noProof="0">
              <a:solidFill>
                <a:schemeClr val="bg1">
                  <a:lumMod val="50000"/>
                </a:schemeClr>
              </a:solidFill>
              <a:latin typeface="SST"/>
              <a:ea typeface="Adobe Gothic Std B" pitchFamily="34" charset="-128"/>
              <a:cs typeface="ＭＳ Ｐゴシック"/>
            </a:endParaRPr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88D6A9B5-08FC-4D84-BC31-4DB14523717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6000" y="1052515"/>
            <a:ext cx="5376060" cy="2376486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0"/>
              </a:spcBef>
              <a:buClr>
                <a:srgbClr val="003366"/>
              </a:buClr>
              <a:buSzPct val="80000"/>
              <a:buFont typeface="Wingdings" panose="05000000000000000000" pitchFamily="2" charset="2"/>
              <a:buChar char="§"/>
              <a:defRPr sz="2399" baseline="0">
                <a:solidFill>
                  <a:srgbClr val="003366"/>
                </a:solidFill>
                <a:latin typeface="SST"/>
              </a:defRPr>
            </a:lvl1pPr>
            <a:lvl2pPr marL="627063" indent="-268288">
              <a:spcBef>
                <a:spcPts val="0"/>
              </a:spcBef>
              <a:buFont typeface="Wingdings" panose="05000000000000000000" pitchFamily="2" charset="2"/>
              <a:buChar char="§"/>
              <a:defRPr sz="1999">
                <a:solidFill>
                  <a:schemeClr val="tx1"/>
                </a:solidFill>
                <a:latin typeface="SST"/>
              </a:defRPr>
            </a:lvl2pPr>
            <a:lvl3pPr marL="990105" indent="-266567">
              <a:spcBef>
                <a:spcPts val="0"/>
              </a:spcBef>
              <a:buFont typeface="Wingdings" panose="05000000000000000000" pitchFamily="2" charset="2"/>
              <a:buChar char="§"/>
              <a:defRPr sz="1799">
                <a:solidFill>
                  <a:schemeClr val="tx1"/>
                </a:solidFill>
                <a:latin typeface="SST"/>
              </a:defRPr>
            </a:lvl3pPr>
            <a:lvl4pPr marL="1255713" indent="-173038" defTabSz="1075787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SST"/>
              </a:defRPr>
            </a:lvl4pPr>
            <a:lvl5pPr marL="1524000" indent="-179388">
              <a:spcBef>
                <a:spcPts val="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SST"/>
              </a:defRPr>
            </a:lvl5pPr>
            <a:lvl6pPr marL="2284857" indent="0">
              <a:buNone/>
              <a:defRPr sz="1400"/>
            </a:lvl6pPr>
            <a:lvl7pPr marL="2741828" indent="0">
              <a:buNone/>
              <a:defRPr/>
            </a:lvl7pPr>
          </a:lstStyle>
          <a:p>
            <a:pPr lvl="0"/>
            <a:r>
              <a:rPr kumimoji="1" lang="en-US" altLang="ja-JP" noProof="0"/>
              <a:t>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</a:p>
        </p:txBody>
      </p:sp>
      <p:sp>
        <p:nvSpPr>
          <p:cNvPr id="10" name="コンテンツ プレースホルダー 4">
            <a:extLst>
              <a:ext uri="{FF2B5EF4-FFF2-40B4-BE49-F238E27FC236}">
                <a16:creationId xmlns:a16="http://schemas.microsoft.com/office/drawing/2014/main" id="{C396540B-3C9C-45FD-B9A5-7CA213C006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6000" y="3795572"/>
            <a:ext cx="5376060" cy="2376486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0"/>
              </a:spcBef>
              <a:buClr>
                <a:srgbClr val="003366"/>
              </a:buClr>
              <a:buSzPct val="80000"/>
              <a:buFont typeface="Wingdings" panose="05000000000000000000" pitchFamily="2" charset="2"/>
              <a:buChar char="§"/>
              <a:defRPr sz="2399" baseline="0">
                <a:solidFill>
                  <a:srgbClr val="003366"/>
                </a:solidFill>
                <a:latin typeface="SST"/>
              </a:defRPr>
            </a:lvl1pPr>
            <a:lvl2pPr marL="627063" indent="-268288">
              <a:spcBef>
                <a:spcPts val="0"/>
              </a:spcBef>
              <a:buFont typeface="Wingdings" panose="05000000000000000000" pitchFamily="2" charset="2"/>
              <a:buChar char="§"/>
              <a:defRPr sz="1999">
                <a:solidFill>
                  <a:schemeClr val="tx1"/>
                </a:solidFill>
                <a:latin typeface="SST"/>
              </a:defRPr>
            </a:lvl2pPr>
            <a:lvl3pPr marL="990105" indent="-266567">
              <a:spcBef>
                <a:spcPts val="0"/>
              </a:spcBef>
              <a:buFont typeface="Wingdings" panose="05000000000000000000" pitchFamily="2" charset="2"/>
              <a:buChar char="§"/>
              <a:defRPr sz="1799">
                <a:solidFill>
                  <a:schemeClr val="tx1"/>
                </a:solidFill>
                <a:latin typeface="SST"/>
              </a:defRPr>
            </a:lvl3pPr>
            <a:lvl4pPr marL="1255713" indent="-173038" defTabSz="1075787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SST"/>
              </a:defRPr>
            </a:lvl4pPr>
            <a:lvl5pPr marL="1524000" indent="-179388">
              <a:spcBef>
                <a:spcPts val="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SST"/>
              </a:defRPr>
            </a:lvl5pPr>
            <a:lvl6pPr marL="2284857" indent="0">
              <a:buNone/>
              <a:defRPr sz="1400"/>
            </a:lvl6pPr>
            <a:lvl7pPr marL="2741828" indent="0">
              <a:buNone/>
              <a:defRPr/>
            </a:lvl7pPr>
          </a:lstStyle>
          <a:p>
            <a:pPr lvl="0"/>
            <a:r>
              <a:rPr kumimoji="1" lang="en-US" altLang="ja-JP" noProof="0"/>
              <a:t>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</a:p>
        </p:txBody>
      </p:sp>
      <p:sp>
        <p:nvSpPr>
          <p:cNvPr id="12" name="コンテンツ プレースホルダー 4">
            <a:extLst>
              <a:ext uri="{FF2B5EF4-FFF2-40B4-BE49-F238E27FC236}">
                <a16:creationId xmlns:a16="http://schemas.microsoft.com/office/drawing/2014/main" id="{E1ADD2A9-BE9E-4913-A1EE-A29D56784E9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39940" y="1052515"/>
            <a:ext cx="5376060" cy="2376486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0"/>
              </a:spcBef>
              <a:buClr>
                <a:srgbClr val="003366"/>
              </a:buClr>
              <a:buSzPct val="80000"/>
              <a:buFont typeface="Wingdings" panose="05000000000000000000" pitchFamily="2" charset="2"/>
              <a:buChar char="§"/>
              <a:defRPr sz="2399" baseline="0">
                <a:solidFill>
                  <a:srgbClr val="003366"/>
                </a:solidFill>
                <a:latin typeface="SST"/>
              </a:defRPr>
            </a:lvl1pPr>
            <a:lvl2pPr marL="627063" indent="-268288">
              <a:spcBef>
                <a:spcPts val="0"/>
              </a:spcBef>
              <a:buFont typeface="Wingdings" panose="05000000000000000000" pitchFamily="2" charset="2"/>
              <a:buChar char="§"/>
              <a:defRPr sz="1999">
                <a:solidFill>
                  <a:schemeClr val="tx1"/>
                </a:solidFill>
                <a:latin typeface="SST"/>
              </a:defRPr>
            </a:lvl2pPr>
            <a:lvl3pPr marL="990105" indent="-266567">
              <a:spcBef>
                <a:spcPts val="0"/>
              </a:spcBef>
              <a:buFont typeface="Wingdings" panose="05000000000000000000" pitchFamily="2" charset="2"/>
              <a:buChar char="§"/>
              <a:defRPr sz="1799">
                <a:solidFill>
                  <a:schemeClr val="tx1"/>
                </a:solidFill>
                <a:latin typeface="SST"/>
              </a:defRPr>
            </a:lvl3pPr>
            <a:lvl4pPr marL="1255713" indent="-173038" defTabSz="1075787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SST"/>
              </a:defRPr>
            </a:lvl4pPr>
            <a:lvl5pPr marL="1524000" indent="-179388">
              <a:spcBef>
                <a:spcPts val="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SST"/>
              </a:defRPr>
            </a:lvl5pPr>
            <a:lvl6pPr marL="2284857" indent="0">
              <a:buNone/>
              <a:defRPr sz="1400"/>
            </a:lvl6pPr>
            <a:lvl7pPr marL="2741828" indent="0">
              <a:buNone/>
              <a:defRPr/>
            </a:lvl7pPr>
          </a:lstStyle>
          <a:p>
            <a:pPr lvl="0"/>
            <a:r>
              <a:rPr kumimoji="1" lang="en-US" altLang="ja-JP" noProof="0"/>
              <a:t>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</a:p>
        </p:txBody>
      </p:sp>
      <p:sp>
        <p:nvSpPr>
          <p:cNvPr id="13" name="コンテンツ プレースホルダー 4">
            <a:extLst>
              <a:ext uri="{FF2B5EF4-FFF2-40B4-BE49-F238E27FC236}">
                <a16:creationId xmlns:a16="http://schemas.microsoft.com/office/drawing/2014/main" id="{48549E9C-639C-4034-B745-C6ABBC08CD9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39940" y="3795572"/>
            <a:ext cx="5376060" cy="2376486"/>
          </a:xfrm>
          <a:prstGeom prst="rect">
            <a:avLst/>
          </a:prstGeom>
        </p:spPr>
        <p:txBody>
          <a:bodyPr/>
          <a:lstStyle>
            <a:lvl1pPr marL="268288" indent="-268288">
              <a:spcBef>
                <a:spcPts val="0"/>
              </a:spcBef>
              <a:buClr>
                <a:srgbClr val="003366"/>
              </a:buClr>
              <a:buSzPct val="80000"/>
              <a:buFont typeface="Wingdings" panose="05000000000000000000" pitchFamily="2" charset="2"/>
              <a:buChar char="§"/>
              <a:defRPr sz="2399" baseline="0">
                <a:solidFill>
                  <a:srgbClr val="003366"/>
                </a:solidFill>
                <a:latin typeface="SST"/>
              </a:defRPr>
            </a:lvl1pPr>
            <a:lvl2pPr marL="627063" indent="-268288">
              <a:spcBef>
                <a:spcPts val="0"/>
              </a:spcBef>
              <a:buFont typeface="Wingdings" panose="05000000000000000000" pitchFamily="2" charset="2"/>
              <a:buChar char="§"/>
              <a:defRPr sz="1999">
                <a:solidFill>
                  <a:schemeClr val="tx1"/>
                </a:solidFill>
                <a:latin typeface="SST"/>
              </a:defRPr>
            </a:lvl2pPr>
            <a:lvl3pPr marL="990105" indent="-266567">
              <a:spcBef>
                <a:spcPts val="0"/>
              </a:spcBef>
              <a:buFont typeface="Wingdings" panose="05000000000000000000" pitchFamily="2" charset="2"/>
              <a:buChar char="§"/>
              <a:defRPr sz="1799">
                <a:solidFill>
                  <a:schemeClr val="tx1"/>
                </a:solidFill>
                <a:latin typeface="SST"/>
              </a:defRPr>
            </a:lvl3pPr>
            <a:lvl4pPr marL="1255713" indent="-173038" defTabSz="1075787">
              <a:spcBef>
                <a:spcPts val="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SST"/>
              </a:defRPr>
            </a:lvl4pPr>
            <a:lvl5pPr marL="1524000" indent="-179388">
              <a:spcBef>
                <a:spcPts val="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SST"/>
              </a:defRPr>
            </a:lvl5pPr>
            <a:lvl6pPr marL="2284857" indent="0">
              <a:buNone/>
              <a:defRPr sz="1400"/>
            </a:lvl6pPr>
            <a:lvl7pPr marL="2741828" indent="0">
              <a:buNone/>
              <a:defRPr/>
            </a:lvl7pPr>
          </a:lstStyle>
          <a:p>
            <a:pPr lvl="0"/>
            <a:r>
              <a:rPr kumimoji="1" lang="en-US" altLang="ja-JP" noProof="0"/>
              <a:t>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1390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dle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4624"/>
            <a:ext cx="11040000" cy="792000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SST"/>
                <a:ea typeface="ＭＳ Ｐゴシック" pitchFamily="50" charset="-128"/>
              </a:defRPr>
            </a:lvl1pPr>
          </a:lstStyle>
          <a:p>
            <a:r>
              <a:rPr kumimoji="1" lang="en-US" altLang="ja-JP" noProof="0"/>
              <a:t>Click to edit Master title style</a:t>
            </a:r>
          </a:p>
        </p:txBody>
      </p:sp>
      <p:sp>
        <p:nvSpPr>
          <p:cNvPr id="11" name="スライド番号プレースホルダ 7"/>
          <p:cNvSpPr txBox="1">
            <a:spLocks noGrp="1"/>
          </p:cNvSpPr>
          <p:nvPr userDrawn="1"/>
        </p:nvSpPr>
        <p:spPr bwMode="auto">
          <a:xfrm>
            <a:off x="5793454" y="6405307"/>
            <a:ext cx="60509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 defTabSz="913144">
              <a:defRPr/>
            </a:pPr>
            <a:fld id="{27D7B6D7-B93D-4A81-9951-1EF138C68E07}" type="slidenum">
              <a:rPr lang="en-US" altLang="ja-JP" sz="1699" b="1" kern="0" noProof="0" smtClean="0">
                <a:solidFill>
                  <a:schemeClr val="bg1">
                    <a:lumMod val="50000"/>
                  </a:schemeClr>
                </a:solidFill>
                <a:latin typeface="SST"/>
                <a:ea typeface="Tahoma" pitchFamily="34" charset="0"/>
                <a:cs typeface="Tahoma" pitchFamily="34" charset="0"/>
              </a:rPr>
              <a:pPr algn="r" defTabSz="913144">
                <a:defRPr/>
              </a:pPr>
              <a:t>‹#›</a:t>
            </a:fld>
            <a:endParaRPr lang="en-US" altLang="ja-JP" sz="1599" noProof="0">
              <a:solidFill>
                <a:schemeClr val="bg1">
                  <a:lumMod val="50000"/>
                </a:schemeClr>
              </a:solidFill>
              <a:latin typeface="SST"/>
              <a:ea typeface="Adobe Gothic Std B" pitchFamily="34" charset="-128"/>
              <a:cs typeface="ＭＳ Ｐゴシック"/>
            </a:endParaRPr>
          </a:p>
        </p:txBody>
      </p:sp>
      <p:cxnSp>
        <p:nvCxnSpPr>
          <p:cNvPr id="9" name="直線コネクタ 6"/>
          <p:cNvCxnSpPr/>
          <p:nvPr userDrawn="1"/>
        </p:nvCxnSpPr>
        <p:spPr>
          <a:xfrm>
            <a:off x="359813" y="908720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267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dlePage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7"/>
          <p:cNvSpPr txBox="1">
            <a:spLocks noGrp="1"/>
          </p:cNvSpPr>
          <p:nvPr userDrawn="1"/>
        </p:nvSpPr>
        <p:spPr bwMode="auto">
          <a:xfrm>
            <a:off x="5793454" y="6405307"/>
            <a:ext cx="60509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 defTabSz="913144">
              <a:defRPr/>
            </a:pPr>
            <a:fld id="{27D7B6D7-B93D-4A81-9951-1EF138C68E07}" type="slidenum">
              <a:rPr lang="en-US" altLang="ja-JP" sz="1699" b="1" kern="0" noProof="0" smtClean="0">
                <a:solidFill>
                  <a:schemeClr val="bg1">
                    <a:lumMod val="50000"/>
                  </a:schemeClr>
                </a:solidFill>
                <a:latin typeface="SST"/>
                <a:ea typeface="Tahoma" pitchFamily="34" charset="0"/>
                <a:cs typeface="Tahoma" pitchFamily="34" charset="0"/>
              </a:rPr>
              <a:pPr algn="r" defTabSz="913144">
                <a:defRPr/>
              </a:pPr>
              <a:t>‹#›</a:t>
            </a:fld>
            <a:endParaRPr lang="en-US" altLang="ja-JP" sz="1599" noProof="0">
              <a:solidFill>
                <a:schemeClr val="bg1">
                  <a:lumMod val="50000"/>
                </a:schemeClr>
              </a:solidFill>
              <a:latin typeface="SST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4523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40998" y="6420270"/>
            <a:ext cx="612000" cy="3498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D5376C-0639-4433-A3DC-E7EC320B1A8E}"/>
              </a:ext>
            </a:extLst>
          </p:cNvPr>
          <p:cNvSpPr txBox="1"/>
          <p:nvPr userDrawn="1"/>
        </p:nvSpPr>
        <p:spPr>
          <a:xfrm>
            <a:off x="10586458" y="6337287"/>
            <a:ext cx="1294729" cy="432817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en-US" sz="1200">
                <a:solidFill>
                  <a:schemeClr val="bg1"/>
                </a:solidFill>
                <a:latin typeface="+mn-lt"/>
              </a:rPr>
              <a:t>CONFIDENTIAL</a:t>
            </a:r>
            <a:endParaRPr kumimoji="1" lang="en-DE" sz="12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スライド番号プレースホルダ 7"/>
          <p:cNvSpPr txBox="1">
            <a:spLocks noGrp="1"/>
          </p:cNvSpPr>
          <p:nvPr userDrawn="1"/>
        </p:nvSpPr>
        <p:spPr bwMode="auto">
          <a:xfrm>
            <a:off x="1163736" y="6408000"/>
            <a:ext cx="3743543" cy="36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defTabSz="913144">
              <a:defRPr/>
            </a:pPr>
            <a:r>
              <a:rPr lang="en-US" altLang="ja-JP" sz="1699">
                <a:solidFill>
                  <a:schemeClr val="bg1">
                    <a:lumMod val="75000"/>
                  </a:schemeClr>
                </a:solidFill>
                <a:latin typeface="+mn-lt"/>
                <a:ea typeface="Adobe Gothic Std B" pitchFamily="34" charset="-128"/>
                <a:cs typeface="Times New Roman"/>
              </a:rPr>
              <a:t>R&amp;D Center Europe</a:t>
            </a:r>
            <a:r>
              <a:rPr lang="en-US" altLang="ja-JP" sz="1699" baseline="0">
                <a:solidFill>
                  <a:schemeClr val="bg1">
                    <a:lumMod val="75000"/>
                  </a:schemeClr>
                </a:solidFill>
                <a:latin typeface="+mn-lt"/>
                <a:ea typeface="Adobe Gothic Std B" pitchFamily="34" charset="-128"/>
                <a:cs typeface="Times New Roman"/>
              </a:rPr>
              <a:t> – Stuttgart Lab 1</a:t>
            </a:r>
            <a:endParaRPr lang="ja-JP" altLang="ja-JP" sz="1599">
              <a:solidFill>
                <a:schemeClr val="bg1">
                  <a:lumMod val="75000"/>
                </a:schemeClr>
              </a:solidFill>
              <a:latin typeface="+mn-lt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210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198">
          <a:solidFill>
            <a:schemeClr val="tx2"/>
          </a:solidFill>
          <a:latin typeface="+mj-lt"/>
          <a:ea typeface="+mj-ea"/>
          <a:cs typeface="HGP創英角ｺﾞｼｯｸUB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1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1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1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1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5pPr>
      <a:lvl6pPr marL="456971" algn="l" rtl="0" eaLnBrk="1" fontAlgn="base" hangingPunct="1">
        <a:spcBef>
          <a:spcPct val="0"/>
        </a:spcBef>
        <a:spcAft>
          <a:spcPct val="0"/>
        </a:spcAft>
        <a:defRPr kumimoji="1" sz="35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13943" algn="l" rtl="0" eaLnBrk="1" fontAlgn="base" hangingPunct="1">
        <a:spcBef>
          <a:spcPct val="0"/>
        </a:spcBef>
        <a:spcAft>
          <a:spcPct val="0"/>
        </a:spcAft>
        <a:defRPr kumimoji="1" sz="35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370914" algn="l" rtl="0" eaLnBrk="1" fontAlgn="base" hangingPunct="1">
        <a:spcBef>
          <a:spcPct val="0"/>
        </a:spcBef>
        <a:spcAft>
          <a:spcPct val="0"/>
        </a:spcAft>
        <a:defRPr kumimoji="1" sz="35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827886" algn="l" rtl="0" eaLnBrk="1" fontAlgn="base" hangingPunct="1">
        <a:spcBef>
          <a:spcPct val="0"/>
        </a:spcBef>
        <a:spcAft>
          <a:spcPct val="0"/>
        </a:spcAft>
        <a:defRPr kumimoji="1" sz="3598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729" indent="-342729" algn="l" rtl="0" eaLnBrk="1" fontAlgn="base" hangingPunct="1">
        <a:spcBef>
          <a:spcPct val="20000"/>
        </a:spcBef>
        <a:spcAft>
          <a:spcPct val="0"/>
        </a:spcAft>
        <a:defRPr kumimoji="1" sz="2799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1pPr>
      <a:lvl2pPr marL="742579" indent="-285607" algn="l" rtl="0" eaLnBrk="1" fontAlgn="base" hangingPunct="1">
        <a:spcBef>
          <a:spcPct val="20000"/>
        </a:spcBef>
        <a:spcAft>
          <a:spcPct val="0"/>
        </a:spcAft>
        <a:buChar char="–"/>
        <a:defRPr kumimoji="1" sz="2399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2pPr>
      <a:lvl3pPr marL="1142429" indent="-228486" algn="l" rtl="0" eaLnBrk="1" fontAlgn="base" hangingPunct="1">
        <a:spcBef>
          <a:spcPct val="20000"/>
        </a:spcBef>
        <a:spcAft>
          <a:spcPct val="0"/>
        </a:spcAft>
        <a:buChar char="•"/>
        <a:defRPr kumimoji="1" sz="2399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3pPr>
      <a:lvl4pPr marL="1599400" indent="-228486" algn="l" rtl="0" eaLnBrk="1" fontAlgn="base" hangingPunct="1">
        <a:spcBef>
          <a:spcPct val="20000"/>
        </a:spcBef>
        <a:spcAft>
          <a:spcPct val="0"/>
        </a:spcAft>
        <a:defRPr kumimoji="1" sz="1999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4pPr>
      <a:lvl5pPr marL="2056371" indent="-228486" algn="l" rtl="0" eaLnBrk="1" fontAlgn="base" hangingPunct="1">
        <a:spcBef>
          <a:spcPct val="20000"/>
        </a:spcBef>
        <a:spcAft>
          <a:spcPct val="0"/>
        </a:spcAft>
        <a:defRPr kumimoji="1" sz="1999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5pPr>
      <a:lvl6pPr marL="2513343" indent="-228486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6pPr>
      <a:lvl7pPr marL="2970314" indent="-228486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7pPr>
      <a:lvl8pPr marL="3427286" indent="-228486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8pPr>
      <a:lvl9pPr marL="3884257" indent="-228486" algn="l" rtl="0" eaLnBrk="1" fontAlgn="base" hangingPunct="1">
        <a:spcBef>
          <a:spcPct val="20000"/>
        </a:spcBef>
        <a:spcAft>
          <a:spcPct val="0"/>
        </a:spcAft>
        <a:buChar char="»"/>
        <a:defRPr kumimoji="1" sz="1999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332656"/>
            <a:ext cx="10363200" cy="1470025"/>
          </a:xfrm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Overlapped Indication to Support Preemption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184080"/>
              </p:ext>
            </p:extLst>
          </p:nvPr>
        </p:nvGraphicFramePr>
        <p:xfrm>
          <a:off x="947738" y="2408238"/>
          <a:ext cx="9958387" cy="359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38954" imgH="3788428" progId="Word.Document.8">
                  <p:embed/>
                </p:oleObj>
              </mc:Choice>
              <mc:Fallback>
                <p:oleObj name="Document" r:id="rId3" imgW="10538954" imgH="378842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2408238"/>
                        <a:ext cx="9958387" cy="3590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3805040F-7AD0-E7FD-F894-012225B07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908" y="2146923"/>
            <a:ext cx="5661732" cy="42462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1E1FAB-0D3F-BE5A-46C2-C72661133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25656"/>
            <a:ext cx="10361084" cy="585503"/>
          </a:xfrm>
        </p:spPr>
        <p:txBody>
          <a:bodyPr>
            <a:spAutoFit/>
          </a:bodyPr>
          <a:lstStyle/>
          <a:p>
            <a:r>
              <a:rPr lang="en-US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04FE7-10FA-5420-549B-4E9F69310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97621"/>
            <a:ext cx="5397624" cy="4683707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Ongoing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20 MHz Bandwidth, Channel type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MCS = 2, 4    GI = 0.8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~1dB loss at PER = 0.1 and MCS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~0dB loss at PER = 0.1 and MCS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SIR = 20dB (</a:t>
            </a:r>
            <a:r>
              <a:rPr lang="en-US" err="1"/>
              <a:t>rx_PPDU</a:t>
            </a:r>
            <a:r>
              <a:rPr lang="en-US"/>
              <a:t>/</a:t>
            </a:r>
            <a:r>
              <a:rPr lang="en-US" err="1"/>
              <a:t>rx_LL_IF</a:t>
            </a:r>
            <a:r>
              <a:rPr lang="en-US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LL_IF 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Residual CFO 200Hz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Residual Time Offset ~Uniform(0,GI)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LL_IF design and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6x replication of P4 matrix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24 active subcarriers (26-tone RU)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4 OFDM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Detection Prob. &gt; 0.7 for LL_IF SNR &gt; 0dB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marL="457200" lvl="1" indent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4C539-F765-2891-5CC2-720F27F8A4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068BF-4F43-CB8F-0177-7C083DD826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87BA5A-890A-75E1-E1C6-FD71C448F4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901D2D9-231B-B5DE-8AA5-351A00C0A4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006" t="5337" r="6124" b="54872"/>
          <a:stretch/>
        </p:blipFill>
        <p:spPr>
          <a:xfrm>
            <a:off x="9768408" y="715251"/>
            <a:ext cx="2304257" cy="1591816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8BF8B8-592B-15B3-3C8F-1F8A3DE3B8F6}"/>
              </a:ext>
            </a:extLst>
          </p:cNvPr>
          <p:cNvSpPr/>
          <p:nvPr/>
        </p:nvSpPr>
        <p:spPr bwMode="auto">
          <a:xfrm>
            <a:off x="9624393" y="3933055"/>
            <a:ext cx="576063" cy="72009"/>
          </a:xfrm>
          <a:custGeom>
            <a:avLst/>
            <a:gdLst>
              <a:gd name="connsiteX0" fmla="*/ 121098 w 741097"/>
              <a:gd name="connsiteY0" fmla="*/ 0 h 144719"/>
              <a:gd name="connsiteX1" fmla="*/ 43277 w 741097"/>
              <a:gd name="connsiteY1" fmla="*/ 123217 h 144719"/>
              <a:gd name="connsiteX2" fmla="*/ 711243 w 741097"/>
              <a:gd name="connsiteY2" fmla="*/ 136187 h 144719"/>
              <a:gd name="connsiteX3" fmla="*/ 633422 w 741097"/>
              <a:gd name="connsiteY3" fmla="*/ 32426 h 144719"/>
              <a:gd name="connsiteX4" fmla="*/ 633422 w 741097"/>
              <a:gd name="connsiteY4" fmla="*/ 32426 h 14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097" h="144719">
                <a:moveTo>
                  <a:pt x="121098" y="0"/>
                </a:moveTo>
                <a:cubicBezTo>
                  <a:pt x="33008" y="50259"/>
                  <a:pt x="-55081" y="100519"/>
                  <a:pt x="43277" y="123217"/>
                </a:cubicBezTo>
                <a:cubicBezTo>
                  <a:pt x="141635" y="145915"/>
                  <a:pt x="612885" y="151319"/>
                  <a:pt x="711243" y="136187"/>
                </a:cubicBezTo>
                <a:cubicBezTo>
                  <a:pt x="809601" y="121055"/>
                  <a:pt x="633422" y="32426"/>
                  <a:pt x="633422" y="32426"/>
                </a:cubicBezTo>
                <a:lnTo>
                  <a:pt x="633422" y="3242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B550645-397A-41FD-0204-B562640F1089}"/>
              </a:ext>
            </a:extLst>
          </p:cNvPr>
          <p:cNvSpPr/>
          <p:nvPr/>
        </p:nvSpPr>
        <p:spPr bwMode="auto">
          <a:xfrm>
            <a:off x="8760296" y="4293097"/>
            <a:ext cx="288032" cy="72007"/>
          </a:xfrm>
          <a:custGeom>
            <a:avLst/>
            <a:gdLst>
              <a:gd name="connsiteX0" fmla="*/ 121098 w 741097"/>
              <a:gd name="connsiteY0" fmla="*/ 0 h 144719"/>
              <a:gd name="connsiteX1" fmla="*/ 43277 w 741097"/>
              <a:gd name="connsiteY1" fmla="*/ 123217 h 144719"/>
              <a:gd name="connsiteX2" fmla="*/ 711243 w 741097"/>
              <a:gd name="connsiteY2" fmla="*/ 136187 h 144719"/>
              <a:gd name="connsiteX3" fmla="*/ 633422 w 741097"/>
              <a:gd name="connsiteY3" fmla="*/ 32426 h 144719"/>
              <a:gd name="connsiteX4" fmla="*/ 633422 w 741097"/>
              <a:gd name="connsiteY4" fmla="*/ 32426 h 144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1097" h="144719">
                <a:moveTo>
                  <a:pt x="121098" y="0"/>
                </a:moveTo>
                <a:cubicBezTo>
                  <a:pt x="33008" y="50259"/>
                  <a:pt x="-55081" y="100519"/>
                  <a:pt x="43277" y="123217"/>
                </a:cubicBezTo>
                <a:cubicBezTo>
                  <a:pt x="141635" y="145915"/>
                  <a:pt x="612885" y="151319"/>
                  <a:pt x="711243" y="136187"/>
                </a:cubicBezTo>
                <a:cubicBezTo>
                  <a:pt x="809601" y="121055"/>
                  <a:pt x="633422" y="32426"/>
                  <a:pt x="633422" y="32426"/>
                </a:cubicBezTo>
                <a:lnTo>
                  <a:pt x="633422" y="32426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1C473D-B01A-3081-87A1-59F071F5C084}"/>
              </a:ext>
            </a:extLst>
          </p:cNvPr>
          <p:cNvSpPr txBox="1"/>
          <p:nvPr/>
        </p:nvSpPr>
        <p:spPr>
          <a:xfrm>
            <a:off x="8230596" y="4329100"/>
            <a:ext cx="771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MCS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7C9EB3-A997-B6FD-A647-C87DD975F699}"/>
              </a:ext>
            </a:extLst>
          </p:cNvPr>
          <p:cNvSpPr txBox="1"/>
          <p:nvPr/>
        </p:nvSpPr>
        <p:spPr>
          <a:xfrm>
            <a:off x="10149171" y="3700920"/>
            <a:ext cx="7713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tx1"/>
                </a:solidFill>
              </a:rPr>
              <a:t>MCS 4</a:t>
            </a:r>
          </a:p>
        </p:txBody>
      </p:sp>
    </p:spTree>
    <p:extLst>
      <p:ext uri="{BB962C8B-B14F-4D97-AF65-F5344CB8AC3E}">
        <p14:creationId xmlns:p14="http://schemas.microsoft.com/office/powerpoint/2010/main" val="1827343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4830D-5A9A-C4F1-0D92-190951E1F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considerations and specification relevance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26272-F943-7C32-C46E-B2043C9A9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8877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Signaling aspects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should be an agreement between STAs to control the usage of LL_IF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Pre-agreement on sequences that will be sent as LL_IF to identify the LL_STA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can be explicit indications to allow or disallow the LL_IF overlap on specific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LL_IF transmission can be restricted to designated RUs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LL_IF transmission power can be set to a specified limit or to achieve a SIR target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Regulatory aspects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LL_IF can be transmitted without CCA if the following considerations are met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does not contain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Less than 50 transmissions within 50ms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Combined duration of all LL_IF transmissions within 50ms should be less than 2.5ms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C3535-DAF3-C86B-A7E1-2C2C3C22D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A5EE8-1EBB-597F-D6D1-4339602B10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C21AF7-31FA-5E67-8979-2771B3D2EB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59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3DEB2-B667-B64F-2950-E084C73EC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and Conclusions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28018-970C-A4EE-7C13-394F5BA7B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2621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Event-based LL traffic should be supported by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only supports predictable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Preemption is a good candidate to support event-based LL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Event-based LL traffic suffers from arrival unawareness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Solutions based on existing technologies may have long delays or low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overlapped LL indication frame can provide fast LL traffic awareness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Avoid contention delay and maintain efficiency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Negligible impact to reliability of ongoing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Once AP is aware of LL traffic can provide controlled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Extension to EDCA channel access can be done</a:t>
            </a:r>
          </a:p>
          <a:p>
            <a:pPr marL="457200" lvl="1" indent="0"/>
            <a:r>
              <a:rPr lang="en-US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73AF8-1555-9BCB-1134-77980041B7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FBAE-580E-3308-B597-94A3B09495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529015-EEF2-3757-B4B0-9866F2AB6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66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7BDBA-CEA8-5F5A-B6EB-5464250B2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88FE7-D08B-DB5B-C877-6EED457BB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[1] 11-23/0480r1 UHR proposed PAR</a:t>
            </a:r>
          </a:p>
          <a:p>
            <a:r>
              <a:rPr lang="en-US"/>
              <a:t>[2] 11-23/1880r1 </a:t>
            </a:r>
            <a:r>
              <a:rPr lang="en-GB"/>
              <a:t>Latency and Reliability enhancements for UHR</a:t>
            </a:r>
            <a:endParaRPr lang="en-US"/>
          </a:p>
          <a:p>
            <a:r>
              <a:rPr lang="en-US"/>
              <a:t>[3] 11-23/0092r0 Preemption for Low Latency Application</a:t>
            </a:r>
          </a:p>
          <a:p>
            <a:r>
              <a:rPr lang="en-US"/>
              <a:t>[4] 11-23/0018r1 Low Latency Support in UHR</a:t>
            </a:r>
          </a:p>
          <a:p>
            <a:r>
              <a:rPr lang="en-US"/>
              <a:t>[5] 11-22/1393r0 Latency Reduction Scheme for UHR</a:t>
            </a:r>
          </a:p>
          <a:p>
            <a:r>
              <a:rPr lang="en-US"/>
              <a:t>[6] 11-19/1081r0 Multi-Link Aggregation: Latency Gains</a:t>
            </a:r>
          </a:p>
          <a:p>
            <a:r>
              <a:rPr lang="en-US"/>
              <a:t>[7] 11-23/0069r1 Considerations on Latency Improvement (LG)</a:t>
            </a:r>
          </a:p>
          <a:p>
            <a:r>
              <a:rPr lang="en-US"/>
              <a:t>[8] 11-23/0740r0 Dynamic QoS Feedback for UHR</a:t>
            </a:r>
          </a:p>
          <a:p>
            <a:r>
              <a:rPr lang="en-US"/>
              <a:t>[9] 11-23/0885r0 Considerations on QoS Enhancement in UHR</a:t>
            </a:r>
          </a:p>
          <a:p>
            <a:r>
              <a:rPr lang="en-US"/>
              <a:t>[10] 11-23/0771r0 Coordinated R-TWT Protection in Multi-BSS</a:t>
            </a:r>
          </a:p>
          <a:p>
            <a:r>
              <a:rPr lang="en-US"/>
              <a:t>[11] 22/1899r0, Multi-AP Operation for Low Latency Traffic Delivery - Follow up</a:t>
            </a:r>
          </a:p>
          <a:p>
            <a:r>
              <a:rPr lang="en-US"/>
              <a:t>[12] 22/1556r1, Multi-AP Coordination for Low Latency Traffic Delivery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B8C1B-0F50-3B76-C651-6D34B5B8C9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44A99-A305-88E5-5140-9DA6998E26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01B921-14CC-D2B0-7CC4-E47A23D05E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06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25116" y="1613708"/>
            <a:ext cx="10664667" cy="469561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Reducing tail of latency distribution is a key component of UHR PAR [1]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EHT features (e.g., R-TWT) focus on latency reduction of predictable Low-latency (LL) traffic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of event-based LL traffic is missing [2]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UHR contributions for low latency include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Preemption</a:t>
            </a:r>
            <a:r>
              <a:rPr lang="en-GB" dirty="0"/>
              <a:t> [2-5]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LL traffic classification and enhanced QoS signalling [7-9]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Enhanced LL scheduling methods [10-12]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Preemption</a:t>
            </a:r>
            <a:r>
              <a:rPr lang="en-GB" dirty="0"/>
              <a:t> is a good candidate to support event-based LL traffic [2-5]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Basic concept is to suspend ongoing traffic to insert LL traffic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Well suited when LL and non-LL traffic originate at TXOP holder (e.g., downlink)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More challenging when STA with LL traffic is not the TXOP holder or responder (e.g., uplink)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0573-7DA9-959F-C1E6-005AC102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of event-based LL traffic awareness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D255-274D-B2A7-6E62-95A2FE331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LL traffic originates at LL_STA that is </a:t>
            </a:r>
            <a:r>
              <a:rPr lang="en-US" u="sng" dirty="0"/>
              <a:t>not</a:t>
            </a:r>
            <a:r>
              <a:rPr lang="en-US" dirty="0"/>
              <a:t> TXOP holder or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LL_STA needs to wait until TXOP ends to start contention for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 traffic arrival is unpredictable =&gt; AP cannot collect BSR in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tail of latency distribution can be very long for large TXOPs and dense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F79A0-859C-2FAB-495B-C5E3970AAE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C896A-DEFF-392A-2F14-C18E0BB26B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45B0B-3B9A-018B-AD35-70B2EB109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D75C6ED-2DF0-E6E5-363E-8103172A1A3D}"/>
              </a:ext>
            </a:extLst>
          </p:cNvPr>
          <p:cNvSpPr txBox="1"/>
          <p:nvPr/>
        </p:nvSpPr>
        <p:spPr>
          <a:xfrm>
            <a:off x="943266" y="4630500"/>
            <a:ext cx="1525097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Holder (AP)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9D1B96E-B2C2-5041-D994-06847BB91508}"/>
              </a:ext>
            </a:extLst>
          </p:cNvPr>
          <p:cNvCxnSpPr/>
          <p:nvPr/>
        </p:nvCxnSpPr>
        <p:spPr>
          <a:xfrm flipH="1">
            <a:off x="2762380" y="546305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3EDEC36-BCE6-EF5F-9EAC-30F83EA0AB9B}"/>
              </a:ext>
            </a:extLst>
          </p:cNvPr>
          <p:cNvSpPr txBox="1"/>
          <p:nvPr/>
        </p:nvSpPr>
        <p:spPr>
          <a:xfrm>
            <a:off x="1064324" y="5167480"/>
            <a:ext cx="1404039" cy="287771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responder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BE5E34-5F73-862E-364C-9558287D0F96}"/>
              </a:ext>
            </a:extLst>
          </p:cNvPr>
          <p:cNvCxnSpPr/>
          <p:nvPr/>
        </p:nvCxnSpPr>
        <p:spPr>
          <a:xfrm flipH="1">
            <a:off x="2762380" y="6013511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C115324-88F3-670B-E309-5CCFA84E7DE4}"/>
              </a:ext>
            </a:extLst>
          </p:cNvPr>
          <p:cNvSpPr txBox="1"/>
          <p:nvPr/>
        </p:nvSpPr>
        <p:spPr>
          <a:xfrm>
            <a:off x="1845077" y="5717941"/>
            <a:ext cx="623286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3F177B-39F5-B228-F227-62A9013FA377}"/>
              </a:ext>
            </a:extLst>
          </p:cNvPr>
          <p:cNvCxnSpPr>
            <a:cxnSpLocks/>
          </p:cNvCxnSpPr>
          <p:nvPr/>
        </p:nvCxnSpPr>
        <p:spPr>
          <a:xfrm flipV="1">
            <a:off x="3258936" y="6047754"/>
            <a:ext cx="1" cy="181613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5F28E906-4E91-2814-CAD4-27E7FB70EDD5}"/>
              </a:ext>
            </a:extLst>
          </p:cNvPr>
          <p:cNvSpPr txBox="1"/>
          <p:nvPr/>
        </p:nvSpPr>
        <p:spPr>
          <a:xfrm>
            <a:off x="2830576" y="6208731"/>
            <a:ext cx="739157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7C38826-4067-EF9E-45DB-CCD528A0154A}"/>
              </a:ext>
            </a:extLst>
          </p:cNvPr>
          <p:cNvSpPr/>
          <p:nvPr/>
        </p:nvSpPr>
        <p:spPr>
          <a:xfrm>
            <a:off x="3599897" y="5213565"/>
            <a:ext cx="1411189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rgbClr val="00B0F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TB-PPDU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43C0BE4-F6C2-E668-BBF2-9B3F4E10AAC0}"/>
              </a:ext>
            </a:extLst>
          </p:cNvPr>
          <p:cNvSpPr/>
          <p:nvPr/>
        </p:nvSpPr>
        <p:spPr>
          <a:xfrm>
            <a:off x="8184231" y="4676585"/>
            <a:ext cx="478481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BAck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6AA1606-74D0-A657-1166-B2EF455A433F}"/>
              </a:ext>
            </a:extLst>
          </p:cNvPr>
          <p:cNvSpPr txBox="1"/>
          <p:nvPr/>
        </p:nvSpPr>
        <p:spPr>
          <a:xfrm>
            <a:off x="2608912" y="4458317"/>
            <a:ext cx="431126" cy="389799"/>
          </a:xfrm>
          <a:prstGeom prst="rect">
            <a:avLst/>
          </a:prstGeom>
          <a:noFill/>
        </p:spPr>
        <p:txBody>
          <a:bodyPr wrap="square" lIns="77724" tIns="38862" rIns="77724" bIns="38862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2380">
                <a:solidFill>
                  <a:prstClr val="black"/>
                </a:solidFill>
                <a:latin typeface="Tahoma"/>
                <a:ea typeface="ＭＳ Ｐゴシック"/>
              </a:rPr>
              <a:t>…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2027F3-CFDC-881F-4918-4BE81ED5B93A}"/>
              </a:ext>
            </a:extLst>
          </p:cNvPr>
          <p:cNvCxnSpPr/>
          <p:nvPr/>
        </p:nvCxnSpPr>
        <p:spPr>
          <a:xfrm>
            <a:off x="3359025" y="6105656"/>
            <a:ext cx="6110628" cy="0"/>
          </a:xfrm>
          <a:prstGeom prst="straightConnector1">
            <a:avLst/>
          </a:prstGeom>
          <a:noFill/>
          <a:ln w="21590" cap="flat" cmpd="sng" algn="ctr">
            <a:solidFill>
              <a:srgbClr val="FFC000"/>
            </a:solidFill>
            <a:prstDash val="sysDash"/>
            <a:headEnd type="triangle"/>
            <a:tailEnd type="triangle"/>
          </a:ln>
          <a:effectLst/>
        </p:spPr>
      </p:cxnSp>
      <p:sp>
        <p:nvSpPr>
          <p:cNvPr id="70" name="Flowchart: Data 12">
            <a:extLst>
              <a:ext uri="{FF2B5EF4-FFF2-40B4-BE49-F238E27FC236}">
                <a16:creationId xmlns:a16="http://schemas.microsoft.com/office/drawing/2014/main" id="{AF5FEA19-DE9C-42C1-E1E4-1BF93ABD8E07}"/>
              </a:ext>
            </a:extLst>
          </p:cNvPr>
          <p:cNvSpPr/>
          <p:nvPr/>
        </p:nvSpPr>
        <p:spPr>
          <a:xfrm>
            <a:off x="9045586" y="5764026"/>
            <a:ext cx="190056" cy="249485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2447"/>
              <a:gd name="connsiteY0" fmla="*/ 10000 h 10000"/>
              <a:gd name="connsiteX1" fmla="*/ 2000 w 12447"/>
              <a:gd name="connsiteY1" fmla="*/ 0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4883 w 12447"/>
              <a:gd name="connsiteY1" fmla="*/ 104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3815 w 12447"/>
              <a:gd name="connsiteY1" fmla="*/ 52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5096 w 12447"/>
              <a:gd name="connsiteY1" fmla="*/ 52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767"/>
              <a:gd name="connsiteY0" fmla="*/ 10000 h 10000"/>
              <a:gd name="connsiteX1" fmla="*/ 5096 w 12767"/>
              <a:gd name="connsiteY1" fmla="*/ 52 h 10000"/>
              <a:gd name="connsiteX2" fmla="*/ 12767 w 12767"/>
              <a:gd name="connsiteY2" fmla="*/ 0 h 10000"/>
              <a:gd name="connsiteX3" fmla="*/ 8000 w 12767"/>
              <a:gd name="connsiteY3" fmla="*/ 10000 h 10000"/>
              <a:gd name="connsiteX4" fmla="*/ 0 w 12767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67" h="10000">
                <a:moveTo>
                  <a:pt x="0" y="10000"/>
                </a:moveTo>
                <a:lnTo>
                  <a:pt x="5096" y="52"/>
                </a:lnTo>
                <a:lnTo>
                  <a:pt x="12767" y="0"/>
                </a:lnTo>
                <a:lnTo>
                  <a:pt x="8000" y="10000"/>
                </a:lnTo>
                <a:lnTo>
                  <a:pt x="0" y="10000"/>
                </a:lnTo>
                <a:close/>
              </a:path>
            </a:pathLst>
          </a:cu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71" name="Flowchart: Data 12">
            <a:extLst>
              <a:ext uri="{FF2B5EF4-FFF2-40B4-BE49-F238E27FC236}">
                <a16:creationId xmlns:a16="http://schemas.microsoft.com/office/drawing/2014/main" id="{6BA00E79-1FC8-431E-62AC-E2EB4909CFC7}"/>
              </a:ext>
            </a:extLst>
          </p:cNvPr>
          <p:cNvSpPr/>
          <p:nvPr/>
        </p:nvSpPr>
        <p:spPr>
          <a:xfrm>
            <a:off x="9162204" y="5764026"/>
            <a:ext cx="190056" cy="249485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2447"/>
              <a:gd name="connsiteY0" fmla="*/ 10000 h 10000"/>
              <a:gd name="connsiteX1" fmla="*/ 2000 w 12447"/>
              <a:gd name="connsiteY1" fmla="*/ 0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4883 w 12447"/>
              <a:gd name="connsiteY1" fmla="*/ 104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3815 w 12447"/>
              <a:gd name="connsiteY1" fmla="*/ 52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5096 w 12447"/>
              <a:gd name="connsiteY1" fmla="*/ 52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767"/>
              <a:gd name="connsiteY0" fmla="*/ 10000 h 10000"/>
              <a:gd name="connsiteX1" fmla="*/ 5096 w 12767"/>
              <a:gd name="connsiteY1" fmla="*/ 52 h 10000"/>
              <a:gd name="connsiteX2" fmla="*/ 12767 w 12767"/>
              <a:gd name="connsiteY2" fmla="*/ 0 h 10000"/>
              <a:gd name="connsiteX3" fmla="*/ 8000 w 12767"/>
              <a:gd name="connsiteY3" fmla="*/ 10000 h 10000"/>
              <a:gd name="connsiteX4" fmla="*/ 0 w 12767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67" h="10000">
                <a:moveTo>
                  <a:pt x="0" y="10000"/>
                </a:moveTo>
                <a:lnTo>
                  <a:pt x="5096" y="52"/>
                </a:lnTo>
                <a:lnTo>
                  <a:pt x="12767" y="0"/>
                </a:lnTo>
                <a:lnTo>
                  <a:pt x="8000" y="10000"/>
                </a:lnTo>
                <a:lnTo>
                  <a:pt x="0" y="10000"/>
                </a:lnTo>
                <a:close/>
              </a:path>
            </a:pathLst>
          </a:cu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72" name="Flowchart: Data 12">
            <a:extLst>
              <a:ext uri="{FF2B5EF4-FFF2-40B4-BE49-F238E27FC236}">
                <a16:creationId xmlns:a16="http://schemas.microsoft.com/office/drawing/2014/main" id="{F6CA22A8-B4CA-94C8-BE22-16F444CBBD69}"/>
              </a:ext>
            </a:extLst>
          </p:cNvPr>
          <p:cNvSpPr/>
          <p:nvPr/>
        </p:nvSpPr>
        <p:spPr>
          <a:xfrm>
            <a:off x="9278821" y="5764026"/>
            <a:ext cx="190056" cy="249485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2447"/>
              <a:gd name="connsiteY0" fmla="*/ 10000 h 10000"/>
              <a:gd name="connsiteX1" fmla="*/ 2000 w 12447"/>
              <a:gd name="connsiteY1" fmla="*/ 0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4883 w 12447"/>
              <a:gd name="connsiteY1" fmla="*/ 104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3815 w 12447"/>
              <a:gd name="connsiteY1" fmla="*/ 52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447"/>
              <a:gd name="connsiteY0" fmla="*/ 10000 h 10000"/>
              <a:gd name="connsiteX1" fmla="*/ 5096 w 12447"/>
              <a:gd name="connsiteY1" fmla="*/ 52 h 10000"/>
              <a:gd name="connsiteX2" fmla="*/ 12447 w 12447"/>
              <a:gd name="connsiteY2" fmla="*/ 0 h 10000"/>
              <a:gd name="connsiteX3" fmla="*/ 8000 w 12447"/>
              <a:gd name="connsiteY3" fmla="*/ 10000 h 10000"/>
              <a:gd name="connsiteX4" fmla="*/ 0 w 12447"/>
              <a:gd name="connsiteY4" fmla="*/ 10000 h 10000"/>
              <a:gd name="connsiteX0" fmla="*/ 0 w 12767"/>
              <a:gd name="connsiteY0" fmla="*/ 10000 h 10000"/>
              <a:gd name="connsiteX1" fmla="*/ 5096 w 12767"/>
              <a:gd name="connsiteY1" fmla="*/ 52 h 10000"/>
              <a:gd name="connsiteX2" fmla="*/ 12767 w 12767"/>
              <a:gd name="connsiteY2" fmla="*/ 0 h 10000"/>
              <a:gd name="connsiteX3" fmla="*/ 8000 w 12767"/>
              <a:gd name="connsiteY3" fmla="*/ 10000 h 10000"/>
              <a:gd name="connsiteX4" fmla="*/ 0 w 12767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67" h="10000">
                <a:moveTo>
                  <a:pt x="0" y="10000"/>
                </a:moveTo>
                <a:lnTo>
                  <a:pt x="5096" y="52"/>
                </a:lnTo>
                <a:lnTo>
                  <a:pt x="12767" y="0"/>
                </a:lnTo>
                <a:lnTo>
                  <a:pt x="8000" y="10000"/>
                </a:lnTo>
                <a:lnTo>
                  <a:pt x="0" y="10000"/>
                </a:lnTo>
                <a:close/>
              </a:path>
            </a:pathLst>
          </a:cu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7BA956F-5C07-B159-0EBE-A524EA23387E}"/>
              </a:ext>
            </a:extLst>
          </p:cNvPr>
          <p:cNvSpPr/>
          <p:nvPr/>
        </p:nvSpPr>
        <p:spPr>
          <a:xfrm>
            <a:off x="9469654" y="5764026"/>
            <a:ext cx="874818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rgbClr val="FF9933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 data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BC5C0F1-5387-FE09-88B1-5E66B1F5937D}"/>
              </a:ext>
            </a:extLst>
          </p:cNvPr>
          <p:cNvSpPr txBox="1"/>
          <p:nvPr/>
        </p:nvSpPr>
        <p:spPr>
          <a:xfrm>
            <a:off x="9624392" y="5999595"/>
            <a:ext cx="1464145" cy="222369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190">
                <a:solidFill>
                  <a:prstClr val="black"/>
                </a:solidFill>
                <a:latin typeface="Tahoma"/>
                <a:ea typeface="ＭＳ Ｐゴシック"/>
              </a:rPr>
              <a:t>Channel access latency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0F3B7-5B41-6E52-7E07-C6C5796F856C}"/>
              </a:ext>
            </a:extLst>
          </p:cNvPr>
          <p:cNvSpPr txBox="1"/>
          <p:nvPr/>
        </p:nvSpPr>
        <p:spPr>
          <a:xfrm>
            <a:off x="8688288" y="4409958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9C99C2-C04D-EDBC-D70F-3B8EE5511934}"/>
              </a:ext>
            </a:extLst>
          </p:cNvPr>
          <p:cNvSpPr/>
          <p:nvPr/>
        </p:nvSpPr>
        <p:spPr>
          <a:xfrm>
            <a:off x="3025231" y="4676585"/>
            <a:ext cx="324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E1975D0-D833-F2B3-3D04-3FADE8B1C3FA}"/>
              </a:ext>
            </a:extLst>
          </p:cNvPr>
          <p:cNvCxnSpPr/>
          <p:nvPr/>
        </p:nvCxnSpPr>
        <p:spPr>
          <a:xfrm flipH="1">
            <a:off x="2762380" y="492607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15A6081E-FDEE-5498-C9C7-480A19226D20}"/>
              </a:ext>
            </a:extLst>
          </p:cNvPr>
          <p:cNvSpPr/>
          <p:nvPr/>
        </p:nvSpPr>
        <p:spPr>
          <a:xfrm>
            <a:off x="5261752" y="4676585"/>
            <a:ext cx="478481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BAck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8F6447A-24B7-8B14-B78B-5F18B9A8C7CD}"/>
              </a:ext>
            </a:extLst>
          </p:cNvPr>
          <p:cNvSpPr/>
          <p:nvPr/>
        </p:nvSpPr>
        <p:spPr>
          <a:xfrm>
            <a:off x="6565565" y="5213565"/>
            <a:ext cx="1368000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rgbClr val="00B0F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TB-PPDU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9E0D60-94E9-6698-7CE9-CF7A2FCB7BD6}"/>
              </a:ext>
            </a:extLst>
          </p:cNvPr>
          <p:cNvSpPr/>
          <p:nvPr/>
        </p:nvSpPr>
        <p:spPr>
          <a:xfrm>
            <a:off x="5990899" y="4676585"/>
            <a:ext cx="324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8C6ACF7-49FE-8E6A-ADBE-63D8120AA17A}"/>
              </a:ext>
            </a:extLst>
          </p:cNvPr>
          <p:cNvCxnSpPr/>
          <p:nvPr/>
        </p:nvCxnSpPr>
        <p:spPr>
          <a:xfrm>
            <a:off x="2810958" y="4432089"/>
            <a:ext cx="5851754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6761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0573-7DA9-959F-C1E6-005AC102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Problem of event-based LL traffic awareness (existing solutions)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D255-274D-B2A7-6E62-95A2FE33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54207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[6] MLO can allow LL_STA to perform channel access in different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Depends on MLD capabilities (e.g., number of links, STR, NSTR, PS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LL_STA still needs to contend for channel access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It is likely that the TXOP holder uses several links to increase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Reduce PPDU or TXOP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 TXOP size reduces the time LL_STA needs to wait before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[3] Short PPDUs with different IFS can allow LL_STA to contend before TXOP ends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Drawbacks and limitations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 PPDU or TXOP size can reduce efficiency of channel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Contention delay cannot be avoided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Latency tail distribution can be very long if many STA contend at specific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F79A0-859C-2FAB-495B-C5E3970AAE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C896A-DEFF-392A-2F14-C18E0BB26B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45B0B-3B9A-018B-AD35-70B2EB109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0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0573-7DA9-959F-C1E6-005AC102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D255-274D-B2A7-6E62-95A2FE33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1" y="1934541"/>
            <a:ext cx="113772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Overlapped LL indication frame (LL_IF)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 frame containing robust sequence that identifies LL_STA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LL_STA can send LL_IF overlapped with a TB-PPDU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LL_IF indicates to the AP an arrival of urgent LL traffic at LL_STA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F79A0-859C-2FAB-495B-C5E3970AAE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C896A-DEFF-392A-2F14-C18E0BB26B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45B0B-3B9A-018B-AD35-70B2EB109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F299416-74DC-CAA5-536E-E6BFDFA996DF}"/>
              </a:ext>
            </a:extLst>
          </p:cNvPr>
          <p:cNvCxnSpPr>
            <a:cxnSpLocks/>
          </p:cNvCxnSpPr>
          <p:nvPr/>
        </p:nvCxnSpPr>
        <p:spPr>
          <a:xfrm flipV="1">
            <a:off x="4121917" y="4977256"/>
            <a:ext cx="0" cy="75600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ysDash"/>
            <a:tailEnd type="triangle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E1975D0-D833-F2B3-3D04-3FADE8B1C3FA}"/>
              </a:ext>
            </a:extLst>
          </p:cNvPr>
          <p:cNvCxnSpPr/>
          <p:nvPr/>
        </p:nvCxnSpPr>
        <p:spPr>
          <a:xfrm flipH="1">
            <a:off x="2762380" y="492607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D75C6ED-2DF0-E6E5-363E-8103172A1A3D}"/>
              </a:ext>
            </a:extLst>
          </p:cNvPr>
          <p:cNvSpPr txBox="1"/>
          <p:nvPr/>
        </p:nvSpPr>
        <p:spPr>
          <a:xfrm>
            <a:off x="1039407" y="4630500"/>
            <a:ext cx="1440835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Holder (AP)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9D1B96E-B2C2-5041-D994-06847BB91508}"/>
              </a:ext>
            </a:extLst>
          </p:cNvPr>
          <p:cNvCxnSpPr/>
          <p:nvPr/>
        </p:nvCxnSpPr>
        <p:spPr>
          <a:xfrm flipH="1">
            <a:off x="2762380" y="546305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3EDEC36-BCE6-EF5F-9EAC-30F83EA0AB9B}"/>
              </a:ext>
            </a:extLst>
          </p:cNvPr>
          <p:cNvSpPr txBox="1"/>
          <p:nvPr/>
        </p:nvSpPr>
        <p:spPr>
          <a:xfrm>
            <a:off x="1160466" y="5167480"/>
            <a:ext cx="1319776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responder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BE5E34-5F73-862E-364C-9558287D0F96}"/>
              </a:ext>
            </a:extLst>
          </p:cNvPr>
          <p:cNvCxnSpPr/>
          <p:nvPr/>
        </p:nvCxnSpPr>
        <p:spPr>
          <a:xfrm flipH="1">
            <a:off x="2762380" y="6013511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C115324-88F3-670B-E309-5CCFA84E7DE4}"/>
              </a:ext>
            </a:extLst>
          </p:cNvPr>
          <p:cNvSpPr txBox="1"/>
          <p:nvPr/>
        </p:nvSpPr>
        <p:spPr>
          <a:xfrm>
            <a:off x="1845077" y="5717941"/>
            <a:ext cx="635165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3F177B-39F5-B228-F227-62A9013FA377}"/>
              </a:ext>
            </a:extLst>
          </p:cNvPr>
          <p:cNvCxnSpPr>
            <a:cxnSpLocks/>
          </p:cNvCxnSpPr>
          <p:nvPr/>
        </p:nvCxnSpPr>
        <p:spPr>
          <a:xfrm flipV="1">
            <a:off x="3258936" y="6047754"/>
            <a:ext cx="1" cy="181613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5F28E906-4E91-2814-CAD4-27E7FB70EDD5}"/>
              </a:ext>
            </a:extLst>
          </p:cNvPr>
          <p:cNvSpPr txBox="1"/>
          <p:nvPr/>
        </p:nvSpPr>
        <p:spPr>
          <a:xfrm>
            <a:off x="2830576" y="6208731"/>
            <a:ext cx="739157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7C38826-4067-EF9E-45DB-CCD528A0154A}"/>
              </a:ext>
            </a:extLst>
          </p:cNvPr>
          <p:cNvSpPr/>
          <p:nvPr/>
        </p:nvSpPr>
        <p:spPr>
          <a:xfrm>
            <a:off x="3599897" y="5213565"/>
            <a:ext cx="1080000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TB-PPDU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5A6081E-FDEE-5498-C9C7-480A19226D20}"/>
              </a:ext>
            </a:extLst>
          </p:cNvPr>
          <p:cNvSpPr/>
          <p:nvPr/>
        </p:nvSpPr>
        <p:spPr>
          <a:xfrm>
            <a:off x="4930563" y="4676585"/>
            <a:ext cx="478481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BAck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36BE1BB-5086-F6E7-C7D1-39A4DFB11945}"/>
              </a:ext>
            </a:extLst>
          </p:cNvPr>
          <p:cNvCxnSpPr/>
          <p:nvPr/>
        </p:nvCxnSpPr>
        <p:spPr>
          <a:xfrm>
            <a:off x="2810959" y="4417590"/>
            <a:ext cx="5232563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96AA1606-74D0-A657-1166-B2EF455A433F}"/>
              </a:ext>
            </a:extLst>
          </p:cNvPr>
          <p:cNvSpPr txBox="1"/>
          <p:nvPr/>
        </p:nvSpPr>
        <p:spPr>
          <a:xfrm>
            <a:off x="2608912" y="4458317"/>
            <a:ext cx="431126" cy="389799"/>
          </a:xfrm>
          <a:prstGeom prst="rect">
            <a:avLst/>
          </a:prstGeom>
          <a:noFill/>
        </p:spPr>
        <p:txBody>
          <a:bodyPr wrap="square" lIns="77724" tIns="38862" rIns="77724" bIns="38862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2380">
                <a:solidFill>
                  <a:prstClr val="black"/>
                </a:solidFill>
                <a:latin typeface="Tahoma"/>
                <a:ea typeface="ＭＳ Ｐゴシック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0F3B7-5B41-6E52-7E07-C6C5796F856C}"/>
              </a:ext>
            </a:extLst>
          </p:cNvPr>
          <p:cNvSpPr txBox="1"/>
          <p:nvPr/>
        </p:nvSpPr>
        <p:spPr>
          <a:xfrm>
            <a:off x="8019330" y="4409958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9C99C2-C04D-EDBC-D70F-3B8EE5511934}"/>
              </a:ext>
            </a:extLst>
          </p:cNvPr>
          <p:cNvSpPr/>
          <p:nvPr/>
        </p:nvSpPr>
        <p:spPr>
          <a:xfrm>
            <a:off x="3025231" y="4676585"/>
            <a:ext cx="324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BBAFB4-DC5E-52FB-94AF-B701A38904BF}"/>
              </a:ext>
            </a:extLst>
          </p:cNvPr>
          <p:cNvSpPr/>
          <p:nvPr/>
        </p:nvSpPr>
        <p:spPr>
          <a:xfrm>
            <a:off x="3863752" y="5764026"/>
            <a:ext cx="516329" cy="249485"/>
          </a:xfrm>
          <a:prstGeom prst="rect">
            <a:avLst/>
          </a:prstGeom>
          <a:noFill/>
          <a:ln w="38100" cap="flat" cmpd="sng" algn="ctr">
            <a:solidFill>
              <a:srgbClr val="00ADDC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LL_IF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2F6D5E7-1C23-3D52-8CDB-4EF195F8C3C5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1824" y="5724265"/>
            <a:ext cx="288032" cy="1258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452212F-81D3-E956-8B25-827D4EC34C50}"/>
              </a:ext>
            </a:extLst>
          </p:cNvPr>
          <p:cNvSpPr/>
          <p:nvPr/>
        </p:nvSpPr>
        <p:spPr bwMode="auto">
          <a:xfrm>
            <a:off x="4860431" y="5533307"/>
            <a:ext cx="2264084" cy="21017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sz="1200">
                <a:latin typeface="Tahoma"/>
                <a:ea typeface="ＭＳ Ｐゴシック"/>
              </a:rPr>
              <a:t>Fast LL traffic arrival awareness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6D7914-2032-1EB4-C35C-184211B70D40}"/>
              </a:ext>
            </a:extLst>
          </p:cNvPr>
          <p:cNvSpPr/>
          <p:nvPr/>
        </p:nvSpPr>
        <p:spPr>
          <a:xfrm>
            <a:off x="3599897" y="4676585"/>
            <a:ext cx="1080000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8575" cap="flat" cmpd="sng" algn="ctr">
            <a:noFill/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A7716B4-7EBA-D1CD-5570-1569087E2A26}"/>
              </a:ext>
            </a:extLst>
          </p:cNvPr>
          <p:cNvCxnSpPr>
            <a:cxnSpLocks/>
          </p:cNvCxnSpPr>
          <p:nvPr/>
        </p:nvCxnSpPr>
        <p:spPr>
          <a:xfrm flipV="1">
            <a:off x="3719736" y="4953894"/>
            <a:ext cx="0" cy="21358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5E4455E-8DB4-E9A3-3CE4-E3E0DA8089CE}"/>
              </a:ext>
            </a:extLst>
          </p:cNvPr>
          <p:cNvSpPr/>
          <p:nvPr/>
        </p:nvSpPr>
        <p:spPr>
          <a:xfrm>
            <a:off x="3863752" y="4676585"/>
            <a:ext cx="516329" cy="249485"/>
          </a:xfrm>
          <a:prstGeom prst="rect">
            <a:avLst/>
          </a:prstGeom>
          <a:pattFill prst="lgCheck">
            <a:fgClr>
              <a:sysClr val="window" lastClr="FFFFFF">
                <a:lumMod val="85000"/>
              </a:sysClr>
            </a:fgClr>
            <a:bgClr>
              <a:srgbClr val="00ADDC"/>
            </a:bgClr>
          </a:pattFill>
          <a:ln w="3810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4819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5B13DF7-8F59-4F28-600C-9DBA41EDEC27}"/>
              </a:ext>
            </a:extLst>
          </p:cNvPr>
          <p:cNvSpPr/>
          <p:nvPr/>
        </p:nvSpPr>
        <p:spPr bwMode="auto">
          <a:xfrm>
            <a:off x="5594649" y="4514165"/>
            <a:ext cx="2316210" cy="1510588"/>
          </a:xfrm>
          <a:prstGeom prst="roundRect">
            <a:avLst/>
          </a:prstGeom>
          <a:noFill/>
          <a:ln>
            <a:solidFill>
              <a:srgbClr val="00B0F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8A0573-7DA9-959F-C1E6-005AC102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D255-274D-B2A7-6E62-95A2FE33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981201"/>
            <a:ext cx="113772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Basic overlapped LL_IF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AP can indicate, within trigger frame (TF), to LL_STA that a LL_IF may be sent in the TB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If LL_STA has an event-based LL traffic arrival, it sends LL_IF overlapping with the data field of the ongoing TB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AP detects LL_IF with simple detector (e.g., matched filter)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Once a LL_IF is detected, AP can decide (e.g., preemption, TXOP sharing, different link, deny,…)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F79A0-859C-2FAB-495B-C5E3970AAE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C896A-DEFF-392A-2F14-C18E0BB26B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45B0B-3B9A-018B-AD35-70B2EB109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F299416-74DC-CAA5-536E-E6BFDFA996DF}"/>
              </a:ext>
            </a:extLst>
          </p:cNvPr>
          <p:cNvCxnSpPr>
            <a:cxnSpLocks/>
          </p:cNvCxnSpPr>
          <p:nvPr/>
        </p:nvCxnSpPr>
        <p:spPr>
          <a:xfrm flipV="1">
            <a:off x="4121917" y="4977256"/>
            <a:ext cx="0" cy="75600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ysDash"/>
            <a:tailEnd type="triangle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E1975D0-D833-F2B3-3D04-3FADE8B1C3FA}"/>
              </a:ext>
            </a:extLst>
          </p:cNvPr>
          <p:cNvCxnSpPr/>
          <p:nvPr/>
        </p:nvCxnSpPr>
        <p:spPr>
          <a:xfrm flipH="1">
            <a:off x="2762380" y="492607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D75C6ED-2DF0-E6E5-363E-8103172A1A3D}"/>
              </a:ext>
            </a:extLst>
          </p:cNvPr>
          <p:cNvSpPr txBox="1"/>
          <p:nvPr/>
        </p:nvSpPr>
        <p:spPr>
          <a:xfrm>
            <a:off x="1039407" y="4630500"/>
            <a:ext cx="1440835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Holder (AP)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9D1B96E-B2C2-5041-D994-06847BB91508}"/>
              </a:ext>
            </a:extLst>
          </p:cNvPr>
          <p:cNvCxnSpPr/>
          <p:nvPr/>
        </p:nvCxnSpPr>
        <p:spPr>
          <a:xfrm flipH="1">
            <a:off x="2762380" y="546305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3EDEC36-BCE6-EF5F-9EAC-30F83EA0AB9B}"/>
              </a:ext>
            </a:extLst>
          </p:cNvPr>
          <p:cNvSpPr txBox="1"/>
          <p:nvPr/>
        </p:nvSpPr>
        <p:spPr>
          <a:xfrm>
            <a:off x="1160466" y="5167480"/>
            <a:ext cx="1319776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responder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BE5E34-5F73-862E-364C-9558287D0F96}"/>
              </a:ext>
            </a:extLst>
          </p:cNvPr>
          <p:cNvCxnSpPr/>
          <p:nvPr/>
        </p:nvCxnSpPr>
        <p:spPr>
          <a:xfrm flipH="1">
            <a:off x="2762380" y="6013511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C115324-88F3-670B-E309-5CCFA84E7DE4}"/>
              </a:ext>
            </a:extLst>
          </p:cNvPr>
          <p:cNvSpPr txBox="1"/>
          <p:nvPr/>
        </p:nvSpPr>
        <p:spPr>
          <a:xfrm>
            <a:off x="1845077" y="5717941"/>
            <a:ext cx="635165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3F177B-39F5-B228-F227-62A9013FA377}"/>
              </a:ext>
            </a:extLst>
          </p:cNvPr>
          <p:cNvCxnSpPr>
            <a:cxnSpLocks/>
          </p:cNvCxnSpPr>
          <p:nvPr/>
        </p:nvCxnSpPr>
        <p:spPr>
          <a:xfrm flipV="1">
            <a:off x="3258936" y="6047754"/>
            <a:ext cx="1" cy="181613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5F28E906-4E91-2814-CAD4-27E7FB70EDD5}"/>
              </a:ext>
            </a:extLst>
          </p:cNvPr>
          <p:cNvSpPr txBox="1"/>
          <p:nvPr/>
        </p:nvSpPr>
        <p:spPr>
          <a:xfrm>
            <a:off x="2830576" y="6208731"/>
            <a:ext cx="739157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7C38826-4067-EF9E-45DB-CCD528A0154A}"/>
              </a:ext>
            </a:extLst>
          </p:cNvPr>
          <p:cNvSpPr/>
          <p:nvPr/>
        </p:nvSpPr>
        <p:spPr>
          <a:xfrm>
            <a:off x="3599897" y="5213565"/>
            <a:ext cx="1080000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TB-PPDU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5A6081E-FDEE-5498-C9C7-480A19226D20}"/>
              </a:ext>
            </a:extLst>
          </p:cNvPr>
          <p:cNvSpPr/>
          <p:nvPr/>
        </p:nvSpPr>
        <p:spPr>
          <a:xfrm>
            <a:off x="4930563" y="4676585"/>
            <a:ext cx="478481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BAck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36BE1BB-5086-F6E7-C7D1-39A4DFB11945}"/>
              </a:ext>
            </a:extLst>
          </p:cNvPr>
          <p:cNvCxnSpPr/>
          <p:nvPr/>
        </p:nvCxnSpPr>
        <p:spPr>
          <a:xfrm>
            <a:off x="2810959" y="4417590"/>
            <a:ext cx="5232563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96AA1606-74D0-A657-1166-B2EF455A433F}"/>
              </a:ext>
            </a:extLst>
          </p:cNvPr>
          <p:cNvSpPr txBox="1"/>
          <p:nvPr/>
        </p:nvSpPr>
        <p:spPr>
          <a:xfrm>
            <a:off x="2608912" y="4458317"/>
            <a:ext cx="431126" cy="389799"/>
          </a:xfrm>
          <a:prstGeom prst="rect">
            <a:avLst/>
          </a:prstGeom>
          <a:noFill/>
        </p:spPr>
        <p:txBody>
          <a:bodyPr wrap="square" lIns="77724" tIns="38862" rIns="77724" bIns="38862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2380">
                <a:solidFill>
                  <a:prstClr val="black"/>
                </a:solidFill>
                <a:latin typeface="Tahoma"/>
                <a:ea typeface="ＭＳ Ｐゴシック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0F3B7-5B41-6E52-7E07-C6C5796F856C}"/>
              </a:ext>
            </a:extLst>
          </p:cNvPr>
          <p:cNvSpPr txBox="1"/>
          <p:nvPr/>
        </p:nvSpPr>
        <p:spPr>
          <a:xfrm>
            <a:off x="8019330" y="4409958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9C99C2-C04D-EDBC-D70F-3B8EE5511934}"/>
              </a:ext>
            </a:extLst>
          </p:cNvPr>
          <p:cNvSpPr/>
          <p:nvPr/>
        </p:nvSpPr>
        <p:spPr>
          <a:xfrm>
            <a:off x="3025231" y="4676585"/>
            <a:ext cx="324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9E0D60-94E9-6698-7CE9-CF7A2FCB7BD6}"/>
              </a:ext>
            </a:extLst>
          </p:cNvPr>
          <p:cNvSpPr/>
          <p:nvPr/>
        </p:nvSpPr>
        <p:spPr>
          <a:xfrm>
            <a:off x="5659710" y="4676585"/>
            <a:ext cx="324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C8D42F-325D-58BD-43D7-86A1BC053EF7}"/>
              </a:ext>
            </a:extLst>
          </p:cNvPr>
          <p:cNvCxnSpPr/>
          <p:nvPr/>
        </p:nvCxnSpPr>
        <p:spPr>
          <a:xfrm>
            <a:off x="3359026" y="6105656"/>
            <a:ext cx="2875350" cy="0"/>
          </a:xfrm>
          <a:prstGeom prst="straightConnector1">
            <a:avLst/>
          </a:prstGeom>
          <a:noFill/>
          <a:ln w="21590" cap="flat" cmpd="sng" algn="ctr">
            <a:solidFill>
              <a:schemeClr val="accent1"/>
            </a:solidFill>
            <a:prstDash val="sysDash"/>
            <a:headEnd type="triangle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1DB62F2-CC93-BA26-8DEB-F6E65C0477AB}"/>
              </a:ext>
            </a:extLst>
          </p:cNvPr>
          <p:cNvSpPr/>
          <p:nvPr/>
        </p:nvSpPr>
        <p:spPr>
          <a:xfrm>
            <a:off x="6234376" y="5764026"/>
            <a:ext cx="874818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 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ACACA8-C76A-4480-DF61-3D813176A7AF}"/>
              </a:ext>
            </a:extLst>
          </p:cNvPr>
          <p:cNvSpPr txBox="1"/>
          <p:nvPr/>
        </p:nvSpPr>
        <p:spPr>
          <a:xfrm>
            <a:off x="6240016" y="6007443"/>
            <a:ext cx="2316211" cy="261610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190">
                <a:solidFill>
                  <a:prstClr val="black"/>
                </a:solidFill>
                <a:latin typeface="Tahoma"/>
                <a:ea typeface="ＭＳ Ｐゴシック"/>
              </a:rPr>
              <a:t>Reduced channel access latency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BBAFB4-DC5E-52FB-94AF-B701A38904BF}"/>
              </a:ext>
            </a:extLst>
          </p:cNvPr>
          <p:cNvSpPr/>
          <p:nvPr/>
        </p:nvSpPr>
        <p:spPr>
          <a:xfrm>
            <a:off x="3863752" y="5764026"/>
            <a:ext cx="516329" cy="249485"/>
          </a:xfrm>
          <a:prstGeom prst="rect">
            <a:avLst/>
          </a:prstGeom>
          <a:noFill/>
          <a:ln w="38100" cap="flat" cmpd="sng" algn="ctr">
            <a:solidFill>
              <a:srgbClr val="00ADDC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LL_IF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2F6D5E7-1C23-3D52-8CDB-4EF195F8C3C5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1824" y="5724265"/>
            <a:ext cx="288032" cy="1258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452212F-81D3-E956-8B25-827D4EC34C50}"/>
              </a:ext>
            </a:extLst>
          </p:cNvPr>
          <p:cNvSpPr/>
          <p:nvPr/>
        </p:nvSpPr>
        <p:spPr bwMode="auto">
          <a:xfrm>
            <a:off x="4860431" y="5533307"/>
            <a:ext cx="2264084" cy="21017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sz="1200">
                <a:latin typeface="Tahoma"/>
                <a:ea typeface="ＭＳ Ｐゴシック"/>
              </a:rPr>
              <a:t>Fast LL traffic arrival awareness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6D7914-2032-1EB4-C35C-184211B70D40}"/>
              </a:ext>
            </a:extLst>
          </p:cNvPr>
          <p:cNvSpPr/>
          <p:nvPr/>
        </p:nvSpPr>
        <p:spPr>
          <a:xfrm>
            <a:off x="3599897" y="4676585"/>
            <a:ext cx="1080000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8575" cap="flat" cmpd="sng" algn="ctr">
            <a:noFill/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A7716B4-7EBA-D1CD-5570-1569087E2A26}"/>
              </a:ext>
            </a:extLst>
          </p:cNvPr>
          <p:cNvCxnSpPr>
            <a:cxnSpLocks/>
          </p:cNvCxnSpPr>
          <p:nvPr/>
        </p:nvCxnSpPr>
        <p:spPr>
          <a:xfrm flipV="1">
            <a:off x="3719736" y="4953894"/>
            <a:ext cx="0" cy="21358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5E4455E-8DB4-E9A3-3CE4-E3E0DA8089CE}"/>
              </a:ext>
            </a:extLst>
          </p:cNvPr>
          <p:cNvSpPr/>
          <p:nvPr/>
        </p:nvSpPr>
        <p:spPr>
          <a:xfrm>
            <a:off x="3863752" y="4676585"/>
            <a:ext cx="516329" cy="249485"/>
          </a:xfrm>
          <a:prstGeom prst="rect">
            <a:avLst/>
          </a:prstGeom>
          <a:pattFill prst="lgCheck">
            <a:fgClr>
              <a:sysClr val="window" lastClr="FFFFFF">
                <a:lumMod val="85000"/>
              </a:sysClr>
            </a:fgClr>
            <a:bgClr>
              <a:srgbClr val="00ADDC"/>
            </a:bgClr>
          </a:pattFill>
          <a:ln w="3810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78CDC9-8719-0408-B6E8-214E136C1DF9}"/>
              </a:ext>
            </a:extLst>
          </p:cNvPr>
          <p:cNvSpPr/>
          <p:nvPr/>
        </p:nvSpPr>
        <p:spPr>
          <a:xfrm>
            <a:off x="7354219" y="4676585"/>
            <a:ext cx="478481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BAck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9" name="Flowchart: Punched Tape 8">
            <a:extLst>
              <a:ext uri="{FF2B5EF4-FFF2-40B4-BE49-F238E27FC236}">
                <a16:creationId xmlns:a16="http://schemas.microsoft.com/office/drawing/2014/main" id="{5F28A3D5-5CF3-E528-8BBF-DE6E75E7EE55}"/>
              </a:ext>
            </a:extLst>
          </p:cNvPr>
          <p:cNvSpPr/>
          <p:nvPr/>
        </p:nvSpPr>
        <p:spPr bwMode="auto">
          <a:xfrm>
            <a:off x="1039408" y="4292848"/>
            <a:ext cx="1557536" cy="244605"/>
          </a:xfrm>
          <a:prstGeom prst="flowChartPunchedTape">
            <a:avLst/>
          </a:prstGeom>
          <a:ln w="952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Indication LL_IF allowed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81B949D-0BAC-29DA-E5CE-982685D758B5}"/>
              </a:ext>
            </a:extLst>
          </p:cNvPr>
          <p:cNvCxnSpPr>
            <a:endCxn id="68" idx="3"/>
          </p:cNvCxnSpPr>
          <p:nvPr/>
        </p:nvCxnSpPr>
        <p:spPr bwMode="auto">
          <a:xfrm>
            <a:off x="2608912" y="4516183"/>
            <a:ext cx="431126" cy="1370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C4A80BD-6C11-A9A8-3F91-3AFE7A67607A}"/>
              </a:ext>
            </a:extLst>
          </p:cNvPr>
          <p:cNvSpPr/>
          <p:nvPr/>
        </p:nvSpPr>
        <p:spPr bwMode="auto">
          <a:xfrm>
            <a:off x="8334274" y="5020257"/>
            <a:ext cx="2941211" cy="328476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Tahoma"/>
                <a:ea typeface="ＭＳ Ｐゴシック"/>
              </a:rPr>
              <a:t>Uplink preemption example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7C5D03-A281-F056-9781-AB92E95FA3BF}"/>
              </a:ext>
            </a:extLst>
          </p:cNvPr>
          <p:cNvCxnSpPr>
            <a:cxnSpLocks/>
          </p:cNvCxnSpPr>
          <p:nvPr/>
        </p:nvCxnSpPr>
        <p:spPr bwMode="auto">
          <a:xfrm flipV="1">
            <a:off x="7970296" y="5213565"/>
            <a:ext cx="301134" cy="753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54584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F8F7C29-B0F0-6C7F-8627-C662DA84F071}"/>
              </a:ext>
            </a:extLst>
          </p:cNvPr>
          <p:cNvSpPr/>
          <p:nvPr/>
        </p:nvSpPr>
        <p:spPr bwMode="auto">
          <a:xfrm>
            <a:off x="5594649" y="4514165"/>
            <a:ext cx="2316210" cy="1510588"/>
          </a:xfrm>
          <a:prstGeom prst="roundRect">
            <a:avLst/>
          </a:prstGeom>
          <a:noFill/>
          <a:ln>
            <a:solidFill>
              <a:srgbClr val="00B0F0"/>
            </a:solidFill>
            <a:prstDash val="sysDot"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8A0573-7DA9-959F-C1E6-005AC102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D255-274D-B2A7-6E62-95A2FE33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690521"/>
            <a:ext cx="11161240" cy="260169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Event-based LL traffic awareness without contention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Controlled channel access since AP can decide how to allocate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LL_IF can be designed to cause negligible impact to ongoing PPDU reception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processing at the AP to detect LL_IF (small compared to PPDU demodulation)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size may need to be limited to achieve very fast LL awareness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F79A0-859C-2FAB-495B-C5E3970AAE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C896A-DEFF-392A-2F14-C18E0BB26B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F45B0B-3B9A-018B-AD35-70B2EB109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F299416-74DC-CAA5-536E-E6BFDFA996DF}"/>
              </a:ext>
            </a:extLst>
          </p:cNvPr>
          <p:cNvCxnSpPr>
            <a:cxnSpLocks/>
          </p:cNvCxnSpPr>
          <p:nvPr/>
        </p:nvCxnSpPr>
        <p:spPr>
          <a:xfrm flipV="1">
            <a:off x="4121917" y="4977256"/>
            <a:ext cx="0" cy="756000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ysDash"/>
            <a:tailEnd type="triangle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E1975D0-D833-F2B3-3D04-3FADE8B1C3FA}"/>
              </a:ext>
            </a:extLst>
          </p:cNvPr>
          <p:cNvCxnSpPr/>
          <p:nvPr/>
        </p:nvCxnSpPr>
        <p:spPr>
          <a:xfrm flipH="1">
            <a:off x="2762380" y="492607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D75C6ED-2DF0-E6E5-363E-8103172A1A3D}"/>
              </a:ext>
            </a:extLst>
          </p:cNvPr>
          <p:cNvSpPr txBox="1"/>
          <p:nvPr/>
        </p:nvSpPr>
        <p:spPr>
          <a:xfrm>
            <a:off x="1039407" y="4630500"/>
            <a:ext cx="1440835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Holder (AP)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9D1B96E-B2C2-5041-D994-06847BB91508}"/>
              </a:ext>
            </a:extLst>
          </p:cNvPr>
          <p:cNvCxnSpPr/>
          <p:nvPr/>
        </p:nvCxnSpPr>
        <p:spPr>
          <a:xfrm flipH="1">
            <a:off x="2762380" y="5463050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3EDEC36-BCE6-EF5F-9EAC-30F83EA0AB9B}"/>
              </a:ext>
            </a:extLst>
          </p:cNvPr>
          <p:cNvSpPr txBox="1"/>
          <p:nvPr/>
        </p:nvSpPr>
        <p:spPr>
          <a:xfrm>
            <a:off x="1160466" y="5167480"/>
            <a:ext cx="1319776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 responder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BE5E34-5F73-862E-364C-9558287D0F96}"/>
              </a:ext>
            </a:extLst>
          </p:cNvPr>
          <p:cNvCxnSpPr/>
          <p:nvPr/>
        </p:nvCxnSpPr>
        <p:spPr>
          <a:xfrm flipH="1">
            <a:off x="2762380" y="6013511"/>
            <a:ext cx="8262000" cy="0"/>
          </a:xfrm>
          <a:prstGeom prst="line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C115324-88F3-670B-E309-5CCFA84E7DE4}"/>
              </a:ext>
            </a:extLst>
          </p:cNvPr>
          <p:cNvSpPr txBox="1"/>
          <p:nvPr/>
        </p:nvSpPr>
        <p:spPr>
          <a:xfrm>
            <a:off x="1845077" y="5717941"/>
            <a:ext cx="635165" cy="284881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3F177B-39F5-B228-F227-62A9013FA377}"/>
              </a:ext>
            </a:extLst>
          </p:cNvPr>
          <p:cNvCxnSpPr>
            <a:cxnSpLocks/>
          </p:cNvCxnSpPr>
          <p:nvPr/>
        </p:nvCxnSpPr>
        <p:spPr>
          <a:xfrm flipV="1">
            <a:off x="3258936" y="6047754"/>
            <a:ext cx="1" cy="181613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5F28E906-4E91-2814-CAD4-27E7FB70EDD5}"/>
              </a:ext>
            </a:extLst>
          </p:cNvPr>
          <p:cNvSpPr txBox="1"/>
          <p:nvPr/>
        </p:nvSpPr>
        <p:spPr>
          <a:xfrm>
            <a:off x="2830576" y="6208731"/>
            <a:ext cx="739157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7C38826-4067-EF9E-45DB-CCD528A0154A}"/>
              </a:ext>
            </a:extLst>
          </p:cNvPr>
          <p:cNvSpPr/>
          <p:nvPr/>
        </p:nvSpPr>
        <p:spPr>
          <a:xfrm>
            <a:off x="3599897" y="5213565"/>
            <a:ext cx="1080000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TB-PPDU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5A6081E-FDEE-5498-C9C7-480A19226D20}"/>
              </a:ext>
            </a:extLst>
          </p:cNvPr>
          <p:cNvSpPr/>
          <p:nvPr/>
        </p:nvSpPr>
        <p:spPr>
          <a:xfrm>
            <a:off x="4930563" y="4676585"/>
            <a:ext cx="478481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BAck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36BE1BB-5086-F6E7-C7D1-39A4DFB11945}"/>
              </a:ext>
            </a:extLst>
          </p:cNvPr>
          <p:cNvCxnSpPr/>
          <p:nvPr/>
        </p:nvCxnSpPr>
        <p:spPr>
          <a:xfrm>
            <a:off x="2810959" y="4417590"/>
            <a:ext cx="5232563" cy="0"/>
          </a:xfrm>
          <a:prstGeom prst="straightConnector1">
            <a:avLst/>
          </a:prstGeom>
          <a:noFill/>
          <a:ln w="21590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96AA1606-74D0-A657-1166-B2EF455A433F}"/>
              </a:ext>
            </a:extLst>
          </p:cNvPr>
          <p:cNvSpPr txBox="1"/>
          <p:nvPr/>
        </p:nvSpPr>
        <p:spPr>
          <a:xfrm>
            <a:off x="2608912" y="4458317"/>
            <a:ext cx="431126" cy="389799"/>
          </a:xfrm>
          <a:prstGeom prst="rect">
            <a:avLst/>
          </a:prstGeom>
          <a:noFill/>
        </p:spPr>
        <p:txBody>
          <a:bodyPr wrap="square" lIns="77724" tIns="38862" rIns="77724" bIns="38862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2380">
                <a:solidFill>
                  <a:prstClr val="black"/>
                </a:solidFill>
                <a:latin typeface="Tahoma"/>
                <a:ea typeface="ＭＳ Ｐゴシック"/>
              </a:rPr>
              <a:t>…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D0F3B7-5B41-6E52-7E07-C6C5796F856C}"/>
              </a:ext>
            </a:extLst>
          </p:cNvPr>
          <p:cNvSpPr txBox="1"/>
          <p:nvPr/>
        </p:nvSpPr>
        <p:spPr>
          <a:xfrm>
            <a:off x="8019330" y="4409958"/>
            <a:ext cx="504200" cy="244605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360">
                <a:solidFill>
                  <a:prstClr val="black"/>
                </a:solidFill>
                <a:latin typeface="Tahoma"/>
                <a:ea typeface="ＭＳ Ｐゴシック"/>
              </a:rPr>
              <a:t>TXOP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9C99C2-C04D-EDBC-D70F-3B8EE5511934}"/>
              </a:ext>
            </a:extLst>
          </p:cNvPr>
          <p:cNvSpPr/>
          <p:nvPr/>
        </p:nvSpPr>
        <p:spPr>
          <a:xfrm>
            <a:off x="3025231" y="4676585"/>
            <a:ext cx="324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9E0D60-94E9-6698-7CE9-CF7A2FCB7BD6}"/>
              </a:ext>
            </a:extLst>
          </p:cNvPr>
          <p:cNvSpPr/>
          <p:nvPr/>
        </p:nvSpPr>
        <p:spPr>
          <a:xfrm>
            <a:off x="5659710" y="4676585"/>
            <a:ext cx="324000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kern="0">
                <a:solidFill>
                  <a:prstClr val="black"/>
                </a:solidFill>
                <a:latin typeface="Tahoma"/>
                <a:ea typeface="ＭＳ Ｐゴシック"/>
              </a:rPr>
              <a:t>TF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C8D42F-325D-58BD-43D7-86A1BC053EF7}"/>
              </a:ext>
            </a:extLst>
          </p:cNvPr>
          <p:cNvCxnSpPr/>
          <p:nvPr/>
        </p:nvCxnSpPr>
        <p:spPr>
          <a:xfrm>
            <a:off x="3359026" y="6105656"/>
            <a:ext cx="2875350" cy="0"/>
          </a:xfrm>
          <a:prstGeom prst="straightConnector1">
            <a:avLst/>
          </a:prstGeom>
          <a:noFill/>
          <a:ln w="21590" cap="flat" cmpd="sng" algn="ctr">
            <a:solidFill>
              <a:schemeClr val="accent1"/>
            </a:solidFill>
            <a:prstDash val="sysDash"/>
            <a:headEnd type="triangle"/>
            <a:tailEnd type="triangle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1DB62F2-CC93-BA26-8DEB-F6E65C0477AB}"/>
              </a:ext>
            </a:extLst>
          </p:cNvPr>
          <p:cNvSpPr/>
          <p:nvPr/>
        </p:nvSpPr>
        <p:spPr>
          <a:xfrm>
            <a:off x="6234376" y="5764026"/>
            <a:ext cx="874818" cy="249485"/>
          </a:xfrm>
          <a:prstGeom prst="rect">
            <a:avLst/>
          </a:prstGeom>
          <a:solidFill>
            <a:sysClr val="window" lastClr="FFFFFF"/>
          </a:solidFill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 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ACACA8-C76A-4480-DF61-3D813176A7AF}"/>
              </a:ext>
            </a:extLst>
          </p:cNvPr>
          <p:cNvSpPr txBox="1"/>
          <p:nvPr/>
        </p:nvSpPr>
        <p:spPr>
          <a:xfrm>
            <a:off x="6240016" y="6007443"/>
            <a:ext cx="2316211" cy="261610"/>
          </a:xfrm>
          <a:prstGeom prst="rect">
            <a:avLst/>
          </a:prstGeom>
          <a:noFill/>
        </p:spPr>
        <p:txBody>
          <a:bodyPr wrap="none" lIns="77724" tIns="38862" rIns="77724" bIns="38862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190">
                <a:solidFill>
                  <a:prstClr val="black"/>
                </a:solidFill>
                <a:latin typeface="Tahoma"/>
                <a:ea typeface="ＭＳ Ｐゴシック"/>
              </a:rPr>
              <a:t>Reduced channel access latency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BBAFB4-DC5E-52FB-94AF-B701A38904BF}"/>
              </a:ext>
            </a:extLst>
          </p:cNvPr>
          <p:cNvSpPr/>
          <p:nvPr/>
        </p:nvSpPr>
        <p:spPr>
          <a:xfrm>
            <a:off x="3863752" y="5764026"/>
            <a:ext cx="516329" cy="249485"/>
          </a:xfrm>
          <a:prstGeom prst="rect">
            <a:avLst/>
          </a:prstGeom>
          <a:noFill/>
          <a:ln w="38100" cap="flat" cmpd="sng" algn="ctr">
            <a:solidFill>
              <a:srgbClr val="00ADDC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LL_IF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2F6D5E7-1C23-3D52-8CDB-4EF195F8C3C5}"/>
              </a:ext>
            </a:extLst>
          </p:cNvPr>
          <p:cNvCxnSpPr>
            <a:cxnSpLocks/>
          </p:cNvCxnSpPr>
          <p:nvPr/>
        </p:nvCxnSpPr>
        <p:spPr bwMode="auto">
          <a:xfrm flipV="1">
            <a:off x="4511824" y="5724265"/>
            <a:ext cx="288032" cy="1258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452212F-81D3-E956-8B25-827D4EC34C50}"/>
              </a:ext>
            </a:extLst>
          </p:cNvPr>
          <p:cNvSpPr/>
          <p:nvPr/>
        </p:nvSpPr>
        <p:spPr bwMode="auto">
          <a:xfrm>
            <a:off x="4860431" y="5533307"/>
            <a:ext cx="2264084" cy="210178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sz="1200">
                <a:latin typeface="Tahoma"/>
                <a:ea typeface="ＭＳ Ｐゴシック"/>
              </a:rPr>
              <a:t>Fast LL traffic arrival awareness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6D7914-2032-1EB4-C35C-184211B70D40}"/>
              </a:ext>
            </a:extLst>
          </p:cNvPr>
          <p:cNvSpPr/>
          <p:nvPr/>
        </p:nvSpPr>
        <p:spPr>
          <a:xfrm>
            <a:off x="3599897" y="4676585"/>
            <a:ext cx="1080000" cy="24948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8575" cap="flat" cmpd="sng" algn="ctr">
            <a:noFill/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A7716B4-7EBA-D1CD-5570-1569087E2A26}"/>
              </a:ext>
            </a:extLst>
          </p:cNvPr>
          <p:cNvCxnSpPr>
            <a:cxnSpLocks/>
          </p:cNvCxnSpPr>
          <p:nvPr/>
        </p:nvCxnSpPr>
        <p:spPr>
          <a:xfrm flipV="1">
            <a:off x="3719736" y="4953894"/>
            <a:ext cx="0" cy="213586"/>
          </a:xfrm>
          <a:prstGeom prst="straightConnector1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5E4455E-8DB4-E9A3-3CE4-E3E0DA8089CE}"/>
              </a:ext>
            </a:extLst>
          </p:cNvPr>
          <p:cNvSpPr/>
          <p:nvPr/>
        </p:nvSpPr>
        <p:spPr>
          <a:xfrm>
            <a:off x="3863752" y="4676585"/>
            <a:ext cx="516329" cy="249485"/>
          </a:xfrm>
          <a:prstGeom prst="rect">
            <a:avLst/>
          </a:prstGeom>
          <a:pattFill prst="lgCheck">
            <a:fgClr>
              <a:sysClr val="window" lastClr="FFFFFF">
                <a:lumMod val="85000"/>
              </a:sysClr>
            </a:fgClr>
            <a:bgClr>
              <a:srgbClr val="00ADDC"/>
            </a:bgClr>
          </a:pattFill>
          <a:ln w="38100" cap="flat" cmpd="sng" algn="ctr">
            <a:noFill/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7" name="Flowchart: Punched Tape 6">
            <a:extLst>
              <a:ext uri="{FF2B5EF4-FFF2-40B4-BE49-F238E27FC236}">
                <a16:creationId xmlns:a16="http://schemas.microsoft.com/office/drawing/2014/main" id="{8CDB9C94-442B-DF4B-6BCA-A9493A8247ED}"/>
              </a:ext>
            </a:extLst>
          </p:cNvPr>
          <p:cNvSpPr/>
          <p:nvPr/>
        </p:nvSpPr>
        <p:spPr bwMode="auto">
          <a:xfrm>
            <a:off x="1039408" y="4292848"/>
            <a:ext cx="1557536" cy="244605"/>
          </a:xfrm>
          <a:prstGeom prst="flowChartPunchedTape">
            <a:avLst/>
          </a:prstGeom>
          <a:ln w="952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Indication LL_IF allowed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DADFE4-EDFE-2953-0FA5-14539FD2FB34}"/>
              </a:ext>
            </a:extLst>
          </p:cNvPr>
          <p:cNvCxnSpPr/>
          <p:nvPr/>
        </p:nvCxnSpPr>
        <p:spPr bwMode="auto">
          <a:xfrm>
            <a:off x="2608912" y="4516183"/>
            <a:ext cx="431126" cy="1370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BED1E0C-D066-C97B-DC75-28654D0B6C50}"/>
              </a:ext>
            </a:extLst>
          </p:cNvPr>
          <p:cNvSpPr/>
          <p:nvPr/>
        </p:nvSpPr>
        <p:spPr>
          <a:xfrm>
            <a:off x="7354219" y="4676585"/>
            <a:ext cx="478481" cy="249485"/>
          </a:xfrm>
          <a:prstGeom prst="rect">
            <a:avLst/>
          </a:prstGeom>
          <a:noFill/>
          <a:ln w="24289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77724" tIns="38862" rIns="77724" bIns="38862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20" b="0" i="0" u="none" strike="noStrike" kern="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BAck</a:t>
            </a:r>
            <a:endParaRPr kumimoji="1" lang="en-US" sz="102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BC7D55E-2B28-DA09-E878-194BE16D491C}"/>
              </a:ext>
            </a:extLst>
          </p:cNvPr>
          <p:cNvSpPr/>
          <p:nvPr/>
        </p:nvSpPr>
        <p:spPr bwMode="auto">
          <a:xfrm>
            <a:off x="8334274" y="5020257"/>
            <a:ext cx="2941211" cy="328476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sz="1600">
                <a:latin typeface="Tahoma"/>
                <a:ea typeface="ＭＳ Ｐゴシック"/>
              </a:rPr>
              <a:t>Uplink preemption example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BD12C96-9F37-CC88-72AE-FA253213AD1C}"/>
              </a:ext>
            </a:extLst>
          </p:cNvPr>
          <p:cNvCxnSpPr>
            <a:cxnSpLocks/>
          </p:cNvCxnSpPr>
          <p:nvPr/>
        </p:nvCxnSpPr>
        <p:spPr bwMode="auto">
          <a:xfrm flipV="1">
            <a:off x="7970296" y="5213565"/>
            <a:ext cx="301134" cy="753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5789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1A1F8-ACF2-FFE0-2A14-B9E604750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LL_IF design as OFDM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919CE-D5FC-E8E2-D9AA-8633FCC5D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00808"/>
            <a:ext cx="10726215" cy="12028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LL_IF should be a pre-agreed signal known to the AP that identifies LL_STA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LL_IF can be defined as simple BPSK sequence (e.g., based on P matrix used for LTFs)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LL_IF sequence can be mapped to a few active subcarriers (e.g., small RU) and OFDM symbols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F8729-4523-28C1-3E61-26862F1CE6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2148B-0465-FD9B-8604-56B0A971DD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B2B550-D30F-D7AC-5093-A3F21C9CC4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68B9CB-CDFC-0FFA-DD6C-27534A684FF3}"/>
              </a:ext>
            </a:extLst>
          </p:cNvPr>
          <p:cNvSpPr txBox="1"/>
          <p:nvPr/>
        </p:nvSpPr>
        <p:spPr>
          <a:xfrm>
            <a:off x="641089" y="3772406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P</a:t>
            </a:r>
            <a:r>
              <a:rPr kumimoji="1" lang="en-US" sz="1600" kern="0" baseline="-25000">
                <a:solidFill>
                  <a:prstClr val="black"/>
                </a:solidFill>
                <a:latin typeface="Tahoma"/>
                <a:ea typeface="ＭＳ Ｐゴシック"/>
              </a:rPr>
              <a:t>4</a:t>
            </a:r>
            <a:r>
              <a:rPr kumimoji="1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 = </a:t>
            </a:r>
          </a:p>
        </p:txBody>
      </p: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FCEFA4B8-8B13-15CF-87B8-E674E3EA2775}"/>
              </a:ext>
            </a:extLst>
          </p:cNvPr>
          <p:cNvSpPr/>
          <p:nvPr/>
        </p:nvSpPr>
        <p:spPr>
          <a:xfrm>
            <a:off x="1434235" y="3388224"/>
            <a:ext cx="50010" cy="1156293"/>
          </a:xfrm>
          <a:prstGeom prst="leftBracke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4C1B3CDA-EB7C-5E17-D558-4AFC1A14E428}"/>
              </a:ext>
            </a:extLst>
          </p:cNvPr>
          <p:cNvSpPr/>
          <p:nvPr/>
        </p:nvSpPr>
        <p:spPr>
          <a:xfrm rot="10800000">
            <a:off x="2879915" y="3388224"/>
            <a:ext cx="50010" cy="1156293"/>
          </a:xfrm>
          <a:prstGeom prst="leftBracke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3CA24DF-2CDE-B818-F23F-B0BA7BA5C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750" y="3363537"/>
            <a:ext cx="1397147" cy="1156292"/>
          </a:xfrm>
          <a:prstGeom prst="rect">
            <a:avLst/>
          </a:prstGeom>
        </p:spPr>
      </p:pic>
      <p:sp>
        <p:nvSpPr>
          <p:cNvPr id="572" name="Rectangle 571">
            <a:extLst>
              <a:ext uri="{FF2B5EF4-FFF2-40B4-BE49-F238E27FC236}">
                <a16:creationId xmlns:a16="http://schemas.microsoft.com/office/drawing/2014/main" id="{130D5593-339E-F0C1-B4D8-436247A42AA2}"/>
              </a:ext>
            </a:extLst>
          </p:cNvPr>
          <p:cNvSpPr/>
          <p:nvPr/>
        </p:nvSpPr>
        <p:spPr>
          <a:xfrm rot="5400000">
            <a:off x="4517992" y="396162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73" name="Rectangle 572">
            <a:extLst>
              <a:ext uri="{FF2B5EF4-FFF2-40B4-BE49-F238E27FC236}">
                <a16:creationId xmlns:a16="http://schemas.microsoft.com/office/drawing/2014/main" id="{9064C5F6-297D-87B7-87FB-9C3BEDE7DD4D}"/>
              </a:ext>
            </a:extLst>
          </p:cNvPr>
          <p:cNvSpPr/>
          <p:nvPr/>
        </p:nvSpPr>
        <p:spPr>
          <a:xfrm rot="5400000">
            <a:off x="4517992" y="4034154"/>
            <a:ext cx="72536" cy="394226"/>
          </a:xfrm>
          <a:prstGeom prst="rect">
            <a:avLst/>
          </a:prstGeom>
          <a:pattFill prst="pct30">
            <a:fgClr>
              <a:srgbClr val="7FD13B">
                <a:lumMod val="60000"/>
                <a:lumOff val="40000"/>
              </a:srgbClr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74" name="Rectangle 573">
            <a:extLst>
              <a:ext uri="{FF2B5EF4-FFF2-40B4-BE49-F238E27FC236}">
                <a16:creationId xmlns:a16="http://schemas.microsoft.com/office/drawing/2014/main" id="{AE81D722-6A8E-9046-9012-35AFDC54E3D6}"/>
              </a:ext>
            </a:extLst>
          </p:cNvPr>
          <p:cNvSpPr/>
          <p:nvPr/>
        </p:nvSpPr>
        <p:spPr>
          <a:xfrm rot="5400000">
            <a:off x="4517992" y="4106690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575" name="Rectangle 574">
            <a:extLst>
              <a:ext uri="{FF2B5EF4-FFF2-40B4-BE49-F238E27FC236}">
                <a16:creationId xmlns:a16="http://schemas.microsoft.com/office/drawing/2014/main" id="{7AB3DE10-796F-C724-F76E-B24E32D3689C}"/>
              </a:ext>
            </a:extLst>
          </p:cNvPr>
          <p:cNvSpPr/>
          <p:nvPr/>
        </p:nvSpPr>
        <p:spPr>
          <a:xfrm rot="5400000">
            <a:off x="4517992" y="417922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D67C5DA2-A9A1-5E1C-3BC7-536E48E441C6}"/>
              </a:ext>
            </a:extLst>
          </p:cNvPr>
          <p:cNvSpPr/>
          <p:nvPr/>
        </p:nvSpPr>
        <p:spPr>
          <a:xfrm rot="5400000">
            <a:off x="4517992" y="3671023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9AF2FE89-BEB1-FE47-EB11-03A4215678C8}"/>
              </a:ext>
            </a:extLst>
          </p:cNvPr>
          <p:cNvSpPr/>
          <p:nvPr/>
        </p:nvSpPr>
        <p:spPr>
          <a:xfrm rot="5400000">
            <a:off x="4517992" y="374355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78" name="Rectangle 577">
            <a:extLst>
              <a:ext uri="{FF2B5EF4-FFF2-40B4-BE49-F238E27FC236}">
                <a16:creationId xmlns:a16="http://schemas.microsoft.com/office/drawing/2014/main" id="{B7DA5680-32BD-B689-1B14-7A9FFD4F0C3C}"/>
              </a:ext>
            </a:extLst>
          </p:cNvPr>
          <p:cNvSpPr/>
          <p:nvPr/>
        </p:nvSpPr>
        <p:spPr>
          <a:xfrm rot="5400000">
            <a:off x="4517992" y="3816093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79" name="Rectangle 578">
            <a:extLst>
              <a:ext uri="{FF2B5EF4-FFF2-40B4-BE49-F238E27FC236}">
                <a16:creationId xmlns:a16="http://schemas.microsoft.com/office/drawing/2014/main" id="{82ACE4B5-9EB7-6D31-23CA-4548F6568EE9}"/>
              </a:ext>
            </a:extLst>
          </p:cNvPr>
          <p:cNvSpPr/>
          <p:nvPr/>
        </p:nvSpPr>
        <p:spPr>
          <a:xfrm rot="5400000">
            <a:off x="4517992" y="388862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80" name="Rectangle 579">
            <a:extLst>
              <a:ext uri="{FF2B5EF4-FFF2-40B4-BE49-F238E27FC236}">
                <a16:creationId xmlns:a16="http://schemas.microsoft.com/office/drawing/2014/main" id="{4073F3D4-9ABA-F5AD-0B7A-5B9E7164CB74}"/>
              </a:ext>
            </a:extLst>
          </p:cNvPr>
          <p:cNvSpPr/>
          <p:nvPr/>
        </p:nvSpPr>
        <p:spPr>
          <a:xfrm rot="5400000">
            <a:off x="4517998" y="468388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81" name="Rectangle 580">
            <a:extLst>
              <a:ext uri="{FF2B5EF4-FFF2-40B4-BE49-F238E27FC236}">
                <a16:creationId xmlns:a16="http://schemas.microsoft.com/office/drawing/2014/main" id="{660E09FD-E276-5634-6DBB-3B3372FF8FE5}"/>
              </a:ext>
            </a:extLst>
          </p:cNvPr>
          <p:cNvSpPr/>
          <p:nvPr/>
        </p:nvSpPr>
        <p:spPr>
          <a:xfrm rot="5400000">
            <a:off x="4518002" y="4756415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582" name="Rectangle 581">
            <a:extLst>
              <a:ext uri="{FF2B5EF4-FFF2-40B4-BE49-F238E27FC236}">
                <a16:creationId xmlns:a16="http://schemas.microsoft.com/office/drawing/2014/main" id="{34972E08-75BA-F67F-5856-55A0E40EFFB6}"/>
              </a:ext>
            </a:extLst>
          </p:cNvPr>
          <p:cNvSpPr/>
          <p:nvPr/>
        </p:nvSpPr>
        <p:spPr>
          <a:xfrm rot="5400000">
            <a:off x="4518002" y="482895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83" name="Rectangle 582">
            <a:extLst>
              <a:ext uri="{FF2B5EF4-FFF2-40B4-BE49-F238E27FC236}">
                <a16:creationId xmlns:a16="http://schemas.microsoft.com/office/drawing/2014/main" id="{01E5AF08-B0F5-F705-63A6-9D2C7FB828AE}"/>
              </a:ext>
            </a:extLst>
          </p:cNvPr>
          <p:cNvSpPr/>
          <p:nvPr/>
        </p:nvSpPr>
        <p:spPr>
          <a:xfrm rot="5400000">
            <a:off x="4518004" y="490148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84" name="Rectangle 583">
            <a:extLst>
              <a:ext uri="{FF2B5EF4-FFF2-40B4-BE49-F238E27FC236}">
                <a16:creationId xmlns:a16="http://schemas.microsoft.com/office/drawing/2014/main" id="{5D82BA65-DFC3-72F2-F35D-A7DE8A68AB65}"/>
              </a:ext>
            </a:extLst>
          </p:cNvPr>
          <p:cNvSpPr/>
          <p:nvPr/>
        </p:nvSpPr>
        <p:spPr>
          <a:xfrm rot="5400000">
            <a:off x="4518004" y="4974021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6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585" name="Rectangle 584">
            <a:extLst>
              <a:ext uri="{FF2B5EF4-FFF2-40B4-BE49-F238E27FC236}">
                <a16:creationId xmlns:a16="http://schemas.microsoft.com/office/drawing/2014/main" id="{18AC5201-817B-BDA5-A574-0C3FEEB89ED4}"/>
              </a:ext>
            </a:extLst>
          </p:cNvPr>
          <p:cNvSpPr/>
          <p:nvPr/>
        </p:nvSpPr>
        <p:spPr>
          <a:xfrm rot="5400000">
            <a:off x="4518006" y="5046556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86" name="Rectangle 585">
            <a:extLst>
              <a:ext uri="{FF2B5EF4-FFF2-40B4-BE49-F238E27FC236}">
                <a16:creationId xmlns:a16="http://schemas.microsoft.com/office/drawing/2014/main" id="{C81D0FDE-CED6-E73C-8464-EC234C4C3F11}"/>
              </a:ext>
            </a:extLst>
          </p:cNvPr>
          <p:cNvSpPr/>
          <p:nvPr/>
        </p:nvSpPr>
        <p:spPr>
          <a:xfrm rot="5400000">
            <a:off x="4518006" y="511909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87" name="Rectangle 586">
            <a:extLst>
              <a:ext uri="{FF2B5EF4-FFF2-40B4-BE49-F238E27FC236}">
                <a16:creationId xmlns:a16="http://schemas.microsoft.com/office/drawing/2014/main" id="{CEA5DD46-530F-33AF-2174-4D3A942B1AC6}"/>
              </a:ext>
            </a:extLst>
          </p:cNvPr>
          <p:cNvSpPr/>
          <p:nvPr/>
        </p:nvSpPr>
        <p:spPr>
          <a:xfrm rot="5400000">
            <a:off x="4518008" y="519162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89" name="Rectangle 588">
            <a:extLst>
              <a:ext uri="{FF2B5EF4-FFF2-40B4-BE49-F238E27FC236}">
                <a16:creationId xmlns:a16="http://schemas.microsoft.com/office/drawing/2014/main" id="{E10CE2DC-7A44-7082-BC37-243C8AC0BF09}"/>
              </a:ext>
            </a:extLst>
          </p:cNvPr>
          <p:cNvSpPr/>
          <p:nvPr/>
        </p:nvSpPr>
        <p:spPr>
          <a:xfrm rot="5400000">
            <a:off x="4916376" y="3961551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0" name="Rectangle 589">
            <a:extLst>
              <a:ext uri="{FF2B5EF4-FFF2-40B4-BE49-F238E27FC236}">
                <a16:creationId xmlns:a16="http://schemas.microsoft.com/office/drawing/2014/main" id="{9EE69C71-88D0-0FE0-F7D6-086C35CDE19B}"/>
              </a:ext>
            </a:extLst>
          </p:cNvPr>
          <p:cNvSpPr/>
          <p:nvPr/>
        </p:nvSpPr>
        <p:spPr>
          <a:xfrm rot="5400000">
            <a:off x="4916376" y="4034085"/>
            <a:ext cx="72536" cy="394226"/>
          </a:xfrm>
          <a:prstGeom prst="rect">
            <a:avLst/>
          </a:prstGeom>
          <a:pattFill prst="pct30">
            <a:fgClr>
              <a:srgbClr val="7FD13B">
                <a:lumMod val="60000"/>
                <a:lumOff val="40000"/>
              </a:srgbClr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1" name="Rectangle 590">
            <a:extLst>
              <a:ext uri="{FF2B5EF4-FFF2-40B4-BE49-F238E27FC236}">
                <a16:creationId xmlns:a16="http://schemas.microsoft.com/office/drawing/2014/main" id="{34EB0E7D-EA4C-0411-F9AC-E9B94FDC4F76}"/>
              </a:ext>
            </a:extLst>
          </p:cNvPr>
          <p:cNvSpPr/>
          <p:nvPr/>
        </p:nvSpPr>
        <p:spPr>
          <a:xfrm rot="5400000">
            <a:off x="4916376" y="4106621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592" name="Rectangle 591">
            <a:extLst>
              <a:ext uri="{FF2B5EF4-FFF2-40B4-BE49-F238E27FC236}">
                <a16:creationId xmlns:a16="http://schemas.microsoft.com/office/drawing/2014/main" id="{B183C74C-D785-6073-342B-E2EE08A1742B}"/>
              </a:ext>
            </a:extLst>
          </p:cNvPr>
          <p:cNvSpPr/>
          <p:nvPr/>
        </p:nvSpPr>
        <p:spPr>
          <a:xfrm rot="5400000">
            <a:off x="4916376" y="4179154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3" name="Rectangle 592">
            <a:extLst>
              <a:ext uri="{FF2B5EF4-FFF2-40B4-BE49-F238E27FC236}">
                <a16:creationId xmlns:a16="http://schemas.microsoft.com/office/drawing/2014/main" id="{04CFD2E2-8E96-4E00-7E65-FE801FF5F8A0}"/>
              </a:ext>
            </a:extLst>
          </p:cNvPr>
          <p:cNvSpPr/>
          <p:nvPr/>
        </p:nvSpPr>
        <p:spPr>
          <a:xfrm rot="5400000">
            <a:off x="4916376" y="3670953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4" name="Rectangle 593">
            <a:extLst>
              <a:ext uri="{FF2B5EF4-FFF2-40B4-BE49-F238E27FC236}">
                <a16:creationId xmlns:a16="http://schemas.microsoft.com/office/drawing/2014/main" id="{D57320AF-010B-C261-5467-E3ACEA213BD9}"/>
              </a:ext>
            </a:extLst>
          </p:cNvPr>
          <p:cNvSpPr/>
          <p:nvPr/>
        </p:nvSpPr>
        <p:spPr>
          <a:xfrm rot="5400000">
            <a:off x="4916376" y="3743488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5" name="Rectangle 594">
            <a:extLst>
              <a:ext uri="{FF2B5EF4-FFF2-40B4-BE49-F238E27FC236}">
                <a16:creationId xmlns:a16="http://schemas.microsoft.com/office/drawing/2014/main" id="{046E4CAC-D1CB-D569-3A39-E26E98EDD03A}"/>
              </a:ext>
            </a:extLst>
          </p:cNvPr>
          <p:cNvSpPr/>
          <p:nvPr/>
        </p:nvSpPr>
        <p:spPr>
          <a:xfrm rot="5400000">
            <a:off x="4916376" y="3816024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6" name="Rectangle 595">
            <a:extLst>
              <a:ext uri="{FF2B5EF4-FFF2-40B4-BE49-F238E27FC236}">
                <a16:creationId xmlns:a16="http://schemas.microsoft.com/office/drawing/2014/main" id="{8EB9AA55-B563-95D6-9F75-46040E646653}"/>
              </a:ext>
            </a:extLst>
          </p:cNvPr>
          <p:cNvSpPr/>
          <p:nvPr/>
        </p:nvSpPr>
        <p:spPr>
          <a:xfrm rot="5400000">
            <a:off x="4916376" y="3888558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7" name="Rectangle 596">
            <a:extLst>
              <a:ext uri="{FF2B5EF4-FFF2-40B4-BE49-F238E27FC236}">
                <a16:creationId xmlns:a16="http://schemas.microsoft.com/office/drawing/2014/main" id="{58E43B64-FBFB-7A79-B3B0-06CB954F02F9}"/>
              </a:ext>
            </a:extLst>
          </p:cNvPr>
          <p:cNvSpPr/>
          <p:nvPr/>
        </p:nvSpPr>
        <p:spPr>
          <a:xfrm rot="5400000">
            <a:off x="4916384" y="468380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598" name="Rectangle 597">
            <a:extLst>
              <a:ext uri="{FF2B5EF4-FFF2-40B4-BE49-F238E27FC236}">
                <a16:creationId xmlns:a16="http://schemas.microsoft.com/office/drawing/2014/main" id="{236568BD-9E01-0D8B-B4BA-ED5177121B12}"/>
              </a:ext>
            </a:extLst>
          </p:cNvPr>
          <p:cNvSpPr/>
          <p:nvPr/>
        </p:nvSpPr>
        <p:spPr>
          <a:xfrm rot="5400000">
            <a:off x="4916386" y="4756345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599" name="Rectangle 598">
            <a:extLst>
              <a:ext uri="{FF2B5EF4-FFF2-40B4-BE49-F238E27FC236}">
                <a16:creationId xmlns:a16="http://schemas.microsoft.com/office/drawing/2014/main" id="{071665E4-E183-C18C-3ACA-6A92BDF9ADB3}"/>
              </a:ext>
            </a:extLst>
          </p:cNvPr>
          <p:cNvSpPr/>
          <p:nvPr/>
        </p:nvSpPr>
        <p:spPr>
          <a:xfrm rot="5400000">
            <a:off x="4916386" y="482888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0" name="Rectangle 599">
            <a:extLst>
              <a:ext uri="{FF2B5EF4-FFF2-40B4-BE49-F238E27FC236}">
                <a16:creationId xmlns:a16="http://schemas.microsoft.com/office/drawing/2014/main" id="{8CA1E375-8513-EFB1-7035-FA2706078ABD}"/>
              </a:ext>
            </a:extLst>
          </p:cNvPr>
          <p:cNvSpPr/>
          <p:nvPr/>
        </p:nvSpPr>
        <p:spPr>
          <a:xfrm rot="5400000">
            <a:off x="4916389" y="490141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1" name="Rectangle 600">
            <a:extLst>
              <a:ext uri="{FF2B5EF4-FFF2-40B4-BE49-F238E27FC236}">
                <a16:creationId xmlns:a16="http://schemas.microsoft.com/office/drawing/2014/main" id="{00AA8289-FAE1-716F-971B-0B6459C20DEC}"/>
              </a:ext>
            </a:extLst>
          </p:cNvPr>
          <p:cNvSpPr/>
          <p:nvPr/>
        </p:nvSpPr>
        <p:spPr>
          <a:xfrm rot="5400000">
            <a:off x="4916389" y="497394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2" name="Rectangle 601">
            <a:extLst>
              <a:ext uri="{FF2B5EF4-FFF2-40B4-BE49-F238E27FC236}">
                <a16:creationId xmlns:a16="http://schemas.microsoft.com/office/drawing/2014/main" id="{248E2B27-5C65-746A-747C-B77A2FA02C41}"/>
              </a:ext>
            </a:extLst>
          </p:cNvPr>
          <p:cNvSpPr/>
          <p:nvPr/>
        </p:nvSpPr>
        <p:spPr>
          <a:xfrm rot="5400000">
            <a:off x="4916390" y="504648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3" name="Rectangle 602">
            <a:extLst>
              <a:ext uri="{FF2B5EF4-FFF2-40B4-BE49-F238E27FC236}">
                <a16:creationId xmlns:a16="http://schemas.microsoft.com/office/drawing/2014/main" id="{3AA7378F-F75D-DF0D-C8D4-82861375CA9F}"/>
              </a:ext>
            </a:extLst>
          </p:cNvPr>
          <p:cNvSpPr/>
          <p:nvPr/>
        </p:nvSpPr>
        <p:spPr>
          <a:xfrm rot="5400000">
            <a:off x="4916390" y="511902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4" name="Rectangle 603">
            <a:extLst>
              <a:ext uri="{FF2B5EF4-FFF2-40B4-BE49-F238E27FC236}">
                <a16:creationId xmlns:a16="http://schemas.microsoft.com/office/drawing/2014/main" id="{D41E0590-2A97-1624-9012-BC73D13BE8A5}"/>
              </a:ext>
            </a:extLst>
          </p:cNvPr>
          <p:cNvSpPr/>
          <p:nvPr/>
        </p:nvSpPr>
        <p:spPr>
          <a:xfrm rot="5400000">
            <a:off x="4916392" y="519155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6" name="Rectangle 605">
            <a:extLst>
              <a:ext uri="{FF2B5EF4-FFF2-40B4-BE49-F238E27FC236}">
                <a16:creationId xmlns:a16="http://schemas.microsoft.com/office/drawing/2014/main" id="{291B03B0-4CAF-D0D7-2D6D-D8F384CA7FA3}"/>
              </a:ext>
            </a:extLst>
          </p:cNvPr>
          <p:cNvSpPr/>
          <p:nvPr/>
        </p:nvSpPr>
        <p:spPr>
          <a:xfrm rot="5400000">
            <a:off x="5317505" y="3961551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7" name="Rectangle 606">
            <a:extLst>
              <a:ext uri="{FF2B5EF4-FFF2-40B4-BE49-F238E27FC236}">
                <a16:creationId xmlns:a16="http://schemas.microsoft.com/office/drawing/2014/main" id="{1EC0DE7A-6071-6ECC-644F-0819642A3381}"/>
              </a:ext>
            </a:extLst>
          </p:cNvPr>
          <p:cNvSpPr/>
          <p:nvPr/>
        </p:nvSpPr>
        <p:spPr>
          <a:xfrm rot="5400000">
            <a:off x="5317505" y="4034085"/>
            <a:ext cx="72536" cy="394226"/>
          </a:xfrm>
          <a:prstGeom prst="rect">
            <a:avLst/>
          </a:prstGeom>
          <a:pattFill prst="pct30">
            <a:fgClr>
              <a:srgbClr val="7FD13B">
                <a:lumMod val="60000"/>
                <a:lumOff val="40000"/>
              </a:srgbClr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08" name="Rectangle 607">
            <a:extLst>
              <a:ext uri="{FF2B5EF4-FFF2-40B4-BE49-F238E27FC236}">
                <a16:creationId xmlns:a16="http://schemas.microsoft.com/office/drawing/2014/main" id="{0EB4FD29-2ABF-28E6-32BE-B4C39D060D4E}"/>
              </a:ext>
            </a:extLst>
          </p:cNvPr>
          <p:cNvSpPr/>
          <p:nvPr/>
        </p:nvSpPr>
        <p:spPr>
          <a:xfrm rot="5400000">
            <a:off x="5317505" y="4106621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609" name="Rectangle 608">
            <a:extLst>
              <a:ext uri="{FF2B5EF4-FFF2-40B4-BE49-F238E27FC236}">
                <a16:creationId xmlns:a16="http://schemas.microsoft.com/office/drawing/2014/main" id="{892580B8-92EB-748F-A53B-6AA409175502}"/>
              </a:ext>
            </a:extLst>
          </p:cNvPr>
          <p:cNvSpPr/>
          <p:nvPr/>
        </p:nvSpPr>
        <p:spPr>
          <a:xfrm rot="5400000">
            <a:off x="5317505" y="4179154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0" name="Rectangle 609">
            <a:extLst>
              <a:ext uri="{FF2B5EF4-FFF2-40B4-BE49-F238E27FC236}">
                <a16:creationId xmlns:a16="http://schemas.microsoft.com/office/drawing/2014/main" id="{360C3E48-6C92-DA6A-0FFE-FABBAD60B273}"/>
              </a:ext>
            </a:extLst>
          </p:cNvPr>
          <p:cNvSpPr/>
          <p:nvPr/>
        </p:nvSpPr>
        <p:spPr>
          <a:xfrm rot="5400000">
            <a:off x="5317505" y="3670953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1" name="Rectangle 610">
            <a:extLst>
              <a:ext uri="{FF2B5EF4-FFF2-40B4-BE49-F238E27FC236}">
                <a16:creationId xmlns:a16="http://schemas.microsoft.com/office/drawing/2014/main" id="{E0B195EE-919B-EC2C-3D5D-99A07B350BA0}"/>
              </a:ext>
            </a:extLst>
          </p:cNvPr>
          <p:cNvSpPr/>
          <p:nvPr/>
        </p:nvSpPr>
        <p:spPr>
          <a:xfrm rot="5400000">
            <a:off x="5317505" y="3743488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2" name="Rectangle 611">
            <a:extLst>
              <a:ext uri="{FF2B5EF4-FFF2-40B4-BE49-F238E27FC236}">
                <a16:creationId xmlns:a16="http://schemas.microsoft.com/office/drawing/2014/main" id="{04EE7F98-A90E-2AB2-BFD6-1CF3D6E3B427}"/>
              </a:ext>
            </a:extLst>
          </p:cNvPr>
          <p:cNvSpPr/>
          <p:nvPr/>
        </p:nvSpPr>
        <p:spPr>
          <a:xfrm rot="5400000">
            <a:off x="5317505" y="3816024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3" name="Rectangle 612">
            <a:extLst>
              <a:ext uri="{FF2B5EF4-FFF2-40B4-BE49-F238E27FC236}">
                <a16:creationId xmlns:a16="http://schemas.microsoft.com/office/drawing/2014/main" id="{A06B7CFC-E511-855C-2652-93BAD87CC40D}"/>
              </a:ext>
            </a:extLst>
          </p:cNvPr>
          <p:cNvSpPr/>
          <p:nvPr/>
        </p:nvSpPr>
        <p:spPr>
          <a:xfrm rot="5400000">
            <a:off x="5317505" y="3888558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4" name="Rectangle 613">
            <a:extLst>
              <a:ext uri="{FF2B5EF4-FFF2-40B4-BE49-F238E27FC236}">
                <a16:creationId xmlns:a16="http://schemas.microsoft.com/office/drawing/2014/main" id="{CD1A3F5C-3725-B94F-209A-64A31FD6991D}"/>
              </a:ext>
            </a:extLst>
          </p:cNvPr>
          <p:cNvSpPr/>
          <p:nvPr/>
        </p:nvSpPr>
        <p:spPr>
          <a:xfrm rot="5400000">
            <a:off x="5317511" y="468380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5" name="Rectangle 614">
            <a:extLst>
              <a:ext uri="{FF2B5EF4-FFF2-40B4-BE49-F238E27FC236}">
                <a16:creationId xmlns:a16="http://schemas.microsoft.com/office/drawing/2014/main" id="{9C1EF784-12D2-AF79-4ED3-FC54AB910095}"/>
              </a:ext>
            </a:extLst>
          </p:cNvPr>
          <p:cNvSpPr/>
          <p:nvPr/>
        </p:nvSpPr>
        <p:spPr>
          <a:xfrm rot="5400000">
            <a:off x="5317513" y="4756345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616" name="Rectangle 615">
            <a:extLst>
              <a:ext uri="{FF2B5EF4-FFF2-40B4-BE49-F238E27FC236}">
                <a16:creationId xmlns:a16="http://schemas.microsoft.com/office/drawing/2014/main" id="{5819EABF-7C9D-6A6B-C619-49300D1FBDBE}"/>
              </a:ext>
            </a:extLst>
          </p:cNvPr>
          <p:cNvSpPr/>
          <p:nvPr/>
        </p:nvSpPr>
        <p:spPr>
          <a:xfrm rot="5400000">
            <a:off x="5317513" y="482888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7" name="Rectangle 616">
            <a:extLst>
              <a:ext uri="{FF2B5EF4-FFF2-40B4-BE49-F238E27FC236}">
                <a16:creationId xmlns:a16="http://schemas.microsoft.com/office/drawing/2014/main" id="{A9EB1D21-6A4F-EF4D-720C-EDAC8005BFED}"/>
              </a:ext>
            </a:extLst>
          </p:cNvPr>
          <p:cNvSpPr/>
          <p:nvPr/>
        </p:nvSpPr>
        <p:spPr>
          <a:xfrm rot="5400000">
            <a:off x="5317517" y="490141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8" name="Rectangle 617">
            <a:extLst>
              <a:ext uri="{FF2B5EF4-FFF2-40B4-BE49-F238E27FC236}">
                <a16:creationId xmlns:a16="http://schemas.microsoft.com/office/drawing/2014/main" id="{104E210E-F829-6096-FB6C-35818FB4F315}"/>
              </a:ext>
            </a:extLst>
          </p:cNvPr>
          <p:cNvSpPr/>
          <p:nvPr/>
        </p:nvSpPr>
        <p:spPr>
          <a:xfrm rot="5400000">
            <a:off x="5317517" y="497394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19" name="Rectangle 618">
            <a:extLst>
              <a:ext uri="{FF2B5EF4-FFF2-40B4-BE49-F238E27FC236}">
                <a16:creationId xmlns:a16="http://schemas.microsoft.com/office/drawing/2014/main" id="{42871EE3-AED9-BBC2-EB7D-20641CB9113E}"/>
              </a:ext>
            </a:extLst>
          </p:cNvPr>
          <p:cNvSpPr/>
          <p:nvPr/>
        </p:nvSpPr>
        <p:spPr>
          <a:xfrm rot="5400000">
            <a:off x="5317518" y="504648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0" name="Rectangle 619">
            <a:extLst>
              <a:ext uri="{FF2B5EF4-FFF2-40B4-BE49-F238E27FC236}">
                <a16:creationId xmlns:a16="http://schemas.microsoft.com/office/drawing/2014/main" id="{BB31D3B3-5C97-5DA2-E7BF-E1D6374269AC}"/>
              </a:ext>
            </a:extLst>
          </p:cNvPr>
          <p:cNvSpPr/>
          <p:nvPr/>
        </p:nvSpPr>
        <p:spPr>
          <a:xfrm rot="5400000">
            <a:off x="5317518" y="511902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1" name="Rectangle 620">
            <a:extLst>
              <a:ext uri="{FF2B5EF4-FFF2-40B4-BE49-F238E27FC236}">
                <a16:creationId xmlns:a16="http://schemas.microsoft.com/office/drawing/2014/main" id="{2134A2A2-9697-AFFB-40B7-EE25C578DE75}"/>
              </a:ext>
            </a:extLst>
          </p:cNvPr>
          <p:cNvSpPr/>
          <p:nvPr/>
        </p:nvSpPr>
        <p:spPr>
          <a:xfrm rot="5400000">
            <a:off x="5317522" y="519155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3" name="Rectangle 622">
            <a:extLst>
              <a:ext uri="{FF2B5EF4-FFF2-40B4-BE49-F238E27FC236}">
                <a16:creationId xmlns:a16="http://schemas.microsoft.com/office/drawing/2014/main" id="{ACBE9CB9-9F53-2CF1-3961-508388AA52CC}"/>
              </a:ext>
            </a:extLst>
          </p:cNvPr>
          <p:cNvSpPr/>
          <p:nvPr/>
        </p:nvSpPr>
        <p:spPr>
          <a:xfrm rot="5400000">
            <a:off x="5717558" y="3961551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4" name="Rectangle 623">
            <a:extLst>
              <a:ext uri="{FF2B5EF4-FFF2-40B4-BE49-F238E27FC236}">
                <a16:creationId xmlns:a16="http://schemas.microsoft.com/office/drawing/2014/main" id="{53006389-F5BA-B8FE-A769-880AE6A347DE}"/>
              </a:ext>
            </a:extLst>
          </p:cNvPr>
          <p:cNvSpPr/>
          <p:nvPr/>
        </p:nvSpPr>
        <p:spPr>
          <a:xfrm rot="5400000">
            <a:off x="5717558" y="4034085"/>
            <a:ext cx="72536" cy="394226"/>
          </a:xfrm>
          <a:prstGeom prst="rect">
            <a:avLst/>
          </a:prstGeom>
          <a:pattFill prst="pct30">
            <a:fgClr>
              <a:srgbClr val="7FD13B">
                <a:lumMod val="60000"/>
                <a:lumOff val="40000"/>
              </a:srgbClr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5" name="Rectangle 624">
            <a:extLst>
              <a:ext uri="{FF2B5EF4-FFF2-40B4-BE49-F238E27FC236}">
                <a16:creationId xmlns:a16="http://schemas.microsoft.com/office/drawing/2014/main" id="{294B5CA6-A31E-4185-DD92-C5843DE53D57}"/>
              </a:ext>
            </a:extLst>
          </p:cNvPr>
          <p:cNvSpPr/>
          <p:nvPr/>
        </p:nvSpPr>
        <p:spPr>
          <a:xfrm rot="5400000">
            <a:off x="5717558" y="4106621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626" name="Rectangle 625">
            <a:extLst>
              <a:ext uri="{FF2B5EF4-FFF2-40B4-BE49-F238E27FC236}">
                <a16:creationId xmlns:a16="http://schemas.microsoft.com/office/drawing/2014/main" id="{0D05AC7C-CDD0-4EED-C6DE-C27DF7C58171}"/>
              </a:ext>
            </a:extLst>
          </p:cNvPr>
          <p:cNvSpPr/>
          <p:nvPr/>
        </p:nvSpPr>
        <p:spPr>
          <a:xfrm rot="5400000">
            <a:off x="5717558" y="4179154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7" name="Rectangle 626">
            <a:extLst>
              <a:ext uri="{FF2B5EF4-FFF2-40B4-BE49-F238E27FC236}">
                <a16:creationId xmlns:a16="http://schemas.microsoft.com/office/drawing/2014/main" id="{7166D4FF-1DB4-2A34-2603-D793C1D49980}"/>
              </a:ext>
            </a:extLst>
          </p:cNvPr>
          <p:cNvSpPr/>
          <p:nvPr/>
        </p:nvSpPr>
        <p:spPr>
          <a:xfrm rot="5400000">
            <a:off x="5717558" y="3670953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8" name="Rectangle 627">
            <a:extLst>
              <a:ext uri="{FF2B5EF4-FFF2-40B4-BE49-F238E27FC236}">
                <a16:creationId xmlns:a16="http://schemas.microsoft.com/office/drawing/2014/main" id="{46BB06BA-7AB4-E870-D0C7-978BA74EDF12}"/>
              </a:ext>
            </a:extLst>
          </p:cNvPr>
          <p:cNvSpPr/>
          <p:nvPr/>
        </p:nvSpPr>
        <p:spPr>
          <a:xfrm rot="5400000">
            <a:off x="5717558" y="3743488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29" name="Rectangle 628">
            <a:extLst>
              <a:ext uri="{FF2B5EF4-FFF2-40B4-BE49-F238E27FC236}">
                <a16:creationId xmlns:a16="http://schemas.microsoft.com/office/drawing/2014/main" id="{EDE99251-F574-4C17-F23D-C6FBD449737B}"/>
              </a:ext>
            </a:extLst>
          </p:cNvPr>
          <p:cNvSpPr/>
          <p:nvPr/>
        </p:nvSpPr>
        <p:spPr>
          <a:xfrm rot="5400000">
            <a:off x="5717558" y="3816024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0" name="Rectangle 629">
            <a:extLst>
              <a:ext uri="{FF2B5EF4-FFF2-40B4-BE49-F238E27FC236}">
                <a16:creationId xmlns:a16="http://schemas.microsoft.com/office/drawing/2014/main" id="{96259AE9-598A-BE25-0051-E791A7512F79}"/>
              </a:ext>
            </a:extLst>
          </p:cNvPr>
          <p:cNvSpPr/>
          <p:nvPr/>
        </p:nvSpPr>
        <p:spPr>
          <a:xfrm rot="5400000">
            <a:off x="5717558" y="3888558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1" name="Rectangle 630">
            <a:extLst>
              <a:ext uri="{FF2B5EF4-FFF2-40B4-BE49-F238E27FC236}">
                <a16:creationId xmlns:a16="http://schemas.microsoft.com/office/drawing/2014/main" id="{39956EC5-4D51-5290-F0EE-D6B0735E8DA4}"/>
              </a:ext>
            </a:extLst>
          </p:cNvPr>
          <p:cNvSpPr/>
          <p:nvPr/>
        </p:nvSpPr>
        <p:spPr>
          <a:xfrm rot="5400000">
            <a:off x="5717565" y="468380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2" name="Rectangle 631">
            <a:extLst>
              <a:ext uri="{FF2B5EF4-FFF2-40B4-BE49-F238E27FC236}">
                <a16:creationId xmlns:a16="http://schemas.microsoft.com/office/drawing/2014/main" id="{C2FEF5DE-0CF6-CCAC-70A4-A993AE8A9CC0}"/>
              </a:ext>
            </a:extLst>
          </p:cNvPr>
          <p:cNvSpPr/>
          <p:nvPr/>
        </p:nvSpPr>
        <p:spPr>
          <a:xfrm rot="5400000">
            <a:off x="5717568" y="4756345"/>
            <a:ext cx="72536" cy="394226"/>
          </a:xfrm>
          <a:prstGeom prst="rect">
            <a:avLst/>
          </a:prstGeom>
          <a:pattFill prst="wdDnDiag">
            <a:fgClr>
              <a:schemeClr val="bg2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kumimoji="1" lang="en-US" sz="1800" kern="0">
              <a:solidFill>
                <a:prstClr val="black"/>
              </a:solidFill>
              <a:latin typeface="Tahoma"/>
              <a:ea typeface="ＭＳ Ｐゴシック"/>
            </a:endParaRPr>
          </a:p>
        </p:txBody>
      </p:sp>
      <p:sp>
        <p:nvSpPr>
          <p:cNvPr id="633" name="Rectangle 632">
            <a:extLst>
              <a:ext uri="{FF2B5EF4-FFF2-40B4-BE49-F238E27FC236}">
                <a16:creationId xmlns:a16="http://schemas.microsoft.com/office/drawing/2014/main" id="{F7BC859A-852C-4717-561F-D94A39255431}"/>
              </a:ext>
            </a:extLst>
          </p:cNvPr>
          <p:cNvSpPr/>
          <p:nvPr/>
        </p:nvSpPr>
        <p:spPr>
          <a:xfrm rot="5400000">
            <a:off x="5717568" y="482888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4" name="Rectangle 633">
            <a:extLst>
              <a:ext uri="{FF2B5EF4-FFF2-40B4-BE49-F238E27FC236}">
                <a16:creationId xmlns:a16="http://schemas.microsoft.com/office/drawing/2014/main" id="{FAD26323-920F-99A9-7DAE-ACF48CE35CB7}"/>
              </a:ext>
            </a:extLst>
          </p:cNvPr>
          <p:cNvSpPr/>
          <p:nvPr/>
        </p:nvSpPr>
        <p:spPr>
          <a:xfrm rot="5400000">
            <a:off x="5717571" y="490141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5" name="Rectangle 634">
            <a:extLst>
              <a:ext uri="{FF2B5EF4-FFF2-40B4-BE49-F238E27FC236}">
                <a16:creationId xmlns:a16="http://schemas.microsoft.com/office/drawing/2014/main" id="{B7EEF99B-E98D-A7FD-2EAA-CE7ECAD7DBF9}"/>
              </a:ext>
            </a:extLst>
          </p:cNvPr>
          <p:cNvSpPr/>
          <p:nvPr/>
        </p:nvSpPr>
        <p:spPr>
          <a:xfrm rot="5400000">
            <a:off x="5717571" y="4973949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6" name="Rectangle 635">
            <a:extLst>
              <a:ext uri="{FF2B5EF4-FFF2-40B4-BE49-F238E27FC236}">
                <a16:creationId xmlns:a16="http://schemas.microsoft.com/office/drawing/2014/main" id="{595CFA4D-8A15-C525-4D12-2E0289CE69CF}"/>
              </a:ext>
            </a:extLst>
          </p:cNvPr>
          <p:cNvSpPr/>
          <p:nvPr/>
        </p:nvSpPr>
        <p:spPr>
          <a:xfrm rot="5400000">
            <a:off x="5717572" y="504648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7" name="Rectangle 636">
            <a:extLst>
              <a:ext uri="{FF2B5EF4-FFF2-40B4-BE49-F238E27FC236}">
                <a16:creationId xmlns:a16="http://schemas.microsoft.com/office/drawing/2014/main" id="{805E7C96-9F98-A909-6BF9-25ADCFC81EDC}"/>
              </a:ext>
            </a:extLst>
          </p:cNvPr>
          <p:cNvSpPr/>
          <p:nvPr/>
        </p:nvSpPr>
        <p:spPr>
          <a:xfrm rot="5400000">
            <a:off x="5717572" y="5119020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638" name="Rectangle 637">
            <a:extLst>
              <a:ext uri="{FF2B5EF4-FFF2-40B4-BE49-F238E27FC236}">
                <a16:creationId xmlns:a16="http://schemas.microsoft.com/office/drawing/2014/main" id="{24086AD7-1DAF-AAFD-B8B7-698A218C35A2}"/>
              </a:ext>
            </a:extLst>
          </p:cNvPr>
          <p:cNvSpPr/>
          <p:nvPr/>
        </p:nvSpPr>
        <p:spPr>
          <a:xfrm rot="5400000">
            <a:off x="5717575" y="5191555"/>
            <a:ext cx="72536" cy="394226"/>
          </a:xfrm>
          <a:prstGeom prst="rect">
            <a:avLst/>
          </a:prstGeom>
          <a:pattFill prst="pct30">
            <a:fgClr>
              <a:srgbClr val="92D050"/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CD0028FC-3F9A-5488-8917-6C4C7A02301B}"/>
              </a:ext>
            </a:extLst>
          </p:cNvPr>
          <p:cNvSpPr txBox="1"/>
          <p:nvPr/>
        </p:nvSpPr>
        <p:spPr>
          <a:xfrm>
            <a:off x="539822" y="4838876"/>
            <a:ext cx="30695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LL_IF example:</a:t>
            </a:r>
          </a:p>
          <a:p>
            <a:pPr marL="285750" indent="-2857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sz="1600" kern="0">
                <a:solidFill>
                  <a:prstClr val="black"/>
                </a:solidFill>
                <a:latin typeface="Tahoma"/>
                <a:ea typeface="ＭＳ Ｐゴシック"/>
              </a:rPr>
              <a:t>P</a:t>
            </a:r>
            <a:r>
              <a:rPr kumimoji="1" lang="en-US" sz="1600" kern="0" baseline="-25000">
                <a:solidFill>
                  <a:prstClr val="black"/>
                </a:solidFill>
                <a:latin typeface="Tahoma"/>
                <a:ea typeface="ＭＳ Ｐゴシック"/>
              </a:rPr>
              <a:t>4</a:t>
            </a:r>
            <a:r>
              <a:rPr kumimoji="1" lang="en-US" sz="1600" kern="0">
                <a:solidFill>
                  <a:prstClr val="black"/>
                </a:solidFill>
                <a:latin typeface="Tahoma"/>
                <a:ea typeface="ＭＳ Ｐゴシック"/>
              </a:rPr>
              <a:t> replicated 6 times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sz="1600" kern="0">
                <a:solidFill>
                  <a:prstClr val="black"/>
                </a:solidFill>
                <a:latin typeface="Tahoma"/>
                <a:ea typeface="ＭＳ Ｐゴシック"/>
              </a:rPr>
              <a:t>4 OFDM symbols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24 active subcarriers</a:t>
            </a:r>
          </a:p>
          <a:p>
            <a:pPr marL="540000" lvl="1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kumimoji="1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Mapped into data subcarriers of 26-tone RU</a:t>
            </a:r>
          </a:p>
        </p:txBody>
      </p:sp>
      <p:cxnSp>
        <p:nvCxnSpPr>
          <p:cNvPr id="416" name="Straight Arrow Connector 415">
            <a:extLst>
              <a:ext uri="{FF2B5EF4-FFF2-40B4-BE49-F238E27FC236}">
                <a16:creationId xmlns:a16="http://schemas.microsoft.com/office/drawing/2014/main" id="{B7ABFD41-4D0A-ABA2-AB9C-60BAC2E75FD4}"/>
              </a:ext>
            </a:extLst>
          </p:cNvPr>
          <p:cNvCxnSpPr>
            <a:cxnSpLocks/>
          </p:cNvCxnSpPr>
          <p:nvPr/>
        </p:nvCxnSpPr>
        <p:spPr>
          <a:xfrm flipV="1">
            <a:off x="3719736" y="3284984"/>
            <a:ext cx="3262" cy="252028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417" name="Straight Arrow Connector 416">
            <a:extLst>
              <a:ext uri="{FF2B5EF4-FFF2-40B4-BE49-F238E27FC236}">
                <a16:creationId xmlns:a16="http://schemas.microsoft.com/office/drawing/2014/main" id="{B2FADD3D-829F-0299-F5A5-87F6B870C486}"/>
              </a:ext>
            </a:extLst>
          </p:cNvPr>
          <p:cNvCxnSpPr>
            <a:cxnSpLocks/>
          </p:cNvCxnSpPr>
          <p:nvPr/>
        </p:nvCxnSpPr>
        <p:spPr>
          <a:xfrm>
            <a:off x="3719736" y="5805264"/>
            <a:ext cx="2279039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418" name="TextBox 417">
            <a:extLst>
              <a:ext uri="{FF2B5EF4-FFF2-40B4-BE49-F238E27FC236}">
                <a16:creationId xmlns:a16="http://schemas.microsoft.com/office/drawing/2014/main" id="{72D24EAB-018D-7C83-2A6C-8AC8CC9E3CA5}"/>
              </a:ext>
            </a:extLst>
          </p:cNvPr>
          <p:cNvSpPr txBox="1"/>
          <p:nvPr/>
        </p:nvSpPr>
        <p:spPr>
          <a:xfrm>
            <a:off x="3987468" y="5832528"/>
            <a:ext cx="2028890" cy="309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</a:rPr>
              <a:t>Time (OFDM symbols)</a:t>
            </a:r>
          </a:p>
        </p:txBody>
      </p:sp>
      <p:cxnSp>
        <p:nvCxnSpPr>
          <p:cNvPr id="775" name="Straight Connector 774">
            <a:extLst>
              <a:ext uri="{FF2B5EF4-FFF2-40B4-BE49-F238E27FC236}">
                <a16:creationId xmlns:a16="http://schemas.microsoft.com/office/drawing/2014/main" id="{87E3B07F-4B9E-6EAF-B973-70A47373CE44}"/>
              </a:ext>
            </a:extLst>
          </p:cNvPr>
          <p:cNvCxnSpPr>
            <a:cxnSpLocks/>
          </p:cNvCxnSpPr>
          <p:nvPr/>
        </p:nvCxnSpPr>
        <p:spPr>
          <a:xfrm>
            <a:off x="4546988" y="4434294"/>
            <a:ext cx="0" cy="7200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9" name="Straight Connector 778">
            <a:extLst>
              <a:ext uri="{FF2B5EF4-FFF2-40B4-BE49-F238E27FC236}">
                <a16:creationId xmlns:a16="http://schemas.microsoft.com/office/drawing/2014/main" id="{9F7BC9D5-0288-9ECB-DA9F-67CCB836C28F}"/>
              </a:ext>
            </a:extLst>
          </p:cNvPr>
          <p:cNvCxnSpPr>
            <a:cxnSpLocks/>
          </p:cNvCxnSpPr>
          <p:nvPr/>
        </p:nvCxnSpPr>
        <p:spPr>
          <a:xfrm>
            <a:off x="4962268" y="4434294"/>
            <a:ext cx="0" cy="7200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0" name="Straight Connector 779">
            <a:extLst>
              <a:ext uri="{FF2B5EF4-FFF2-40B4-BE49-F238E27FC236}">
                <a16:creationId xmlns:a16="http://schemas.microsoft.com/office/drawing/2014/main" id="{0FF8DA48-8DE4-5816-D367-9F236C165DFA}"/>
              </a:ext>
            </a:extLst>
          </p:cNvPr>
          <p:cNvCxnSpPr>
            <a:cxnSpLocks/>
          </p:cNvCxnSpPr>
          <p:nvPr/>
        </p:nvCxnSpPr>
        <p:spPr>
          <a:xfrm>
            <a:off x="5339076" y="4434294"/>
            <a:ext cx="0" cy="7200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1" name="Straight Connector 780">
            <a:extLst>
              <a:ext uri="{FF2B5EF4-FFF2-40B4-BE49-F238E27FC236}">
                <a16:creationId xmlns:a16="http://schemas.microsoft.com/office/drawing/2014/main" id="{1FE311E0-C98A-D090-B19C-030BD1CD78DC}"/>
              </a:ext>
            </a:extLst>
          </p:cNvPr>
          <p:cNvCxnSpPr>
            <a:cxnSpLocks/>
          </p:cNvCxnSpPr>
          <p:nvPr/>
        </p:nvCxnSpPr>
        <p:spPr>
          <a:xfrm>
            <a:off x="5771124" y="4434294"/>
            <a:ext cx="0" cy="72000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4" name="Group 903">
            <a:extLst>
              <a:ext uri="{FF2B5EF4-FFF2-40B4-BE49-F238E27FC236}">
                <a16:creationId xmlns:a16="http://schemas.microsoft.com/office/drawing/2014/main" id="{B664B51C-3812-68DD-E648-DC3EA81B88DD}"/>
              </a:ext>
            </a:extLst>
          </p:cNvPr>
          <p:cNvGrpSpPr/>
          <p:nvPr/>
        </p:nvGrpSpPr>
        <p:grpSpPr>
          <a:xfrm>
            <a:off x="4546988" y="4741878"/>
            <a:ext cx="1224136" cy="72000"/>
            <a:chOff x="4546988" y="4741878"/>
            <a:chExt cx="1224136" cy="72000"/>
          </a:xfrm>
        </p:grpSpPr>
        <p:cxnSp>
          <p:nvCxnSpPr>
            <p:cNvPr id="782" name="Straight Connector 781">
              <a:extLst>
                <a:ext uri="{FF2B5EF4-FFF2-40B4-BE49-F238E27FC236}">
                  <a16:creationId xmlns:a16="http://schemas.microsoft.com/office/drawing/2014/main" id="{97EF9A65-8364-F9D5-9E7A-80412CCB868C}"/>
                </a:ext>
              </a:extLst>
            </p:cNvPr>
            <p:cNvCxnSpPr>
              <a:cxnSpLocks/>
            </p:cNvCxnSpPr>
            <p:nvPr/>
          </p:nvCxnSpPr>
          <p:spPr>
            <a:xfrm>
              <a:off x="4546988" y="4741878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3" name="Straight Connector 782">
              <a:extLst>
                <a:ext uri="{FF2B5EF4-FFF2-40B4-BE49-F238E27FC236}">
                  <a16:creationId xmlns:a16="http://schemas.microsoft.com/office/drawing/2014/main" id="{E4B1F6A1-FF70-CAF2-D004-4D522EB4E2FF}"/>
                </a:ext>
              </a:extLst>
            </p:cNvPr>
            <p:cNvCxnSpPr>
              <a:cxnSpLocks/>
            </p:cNvCxnSpPr>
            <p:nvPr/>
          </p:nvCxnSpPr>
          <p:spPr>
            <a:xfrm>
              <a:off x="4962268" y="4741878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Straight Connector 783">
              <a:extLst>
                <a:ext uri="{FF2B5EF4-FFF2-40B4-BE49-F238E27FC236}">
                  <a16:creationId xmlns:a16="http://schemas.microsoft.com/office/drawing/2014/main" id="{DD527600-A3EB-5D27-20DB-A1119836D49A}"/>
                </a:ext>
              </a:extLst>
            </p:cNvPr>
            <p:cNvCxnSpPr>
              <a:cxnSpLocks/>
            </p:cNvCxnSpPr>
            <p:nvPr/>
          </p:nvCxnSpPr>
          <p:spPr>
            <a:xfrm>
              <a:off x="5339076" y="4741878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Straight Connector 784">
              <a:extLst>
                <a:ext uri="{FF2B5EF4-FFF2-40B4-BE49-F238E27FC236}">
                  <a16:creationId xmlns:a16="http://schemas.microsoft.com/office/drawing/2014/main" id="{972D6EF5-E6E7-3522-5C83-608CF0A5310B}"/>
                </a:ext>
              </a:extLst>
            </p:cNvPr>
            <p:cNvCxnSpPr>
              <a:cxnSpLocks/>
            </p:cNvCxnSpPr>
            <p:nvPr/>
          </p:nvCxnSpPr>
          <p:spPr>
            <a:xfrm>
              <a:off x="5771124" y="4741878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6" name="Trapezoid 785">
            <a:extLst>
              <a:ext uri="{FF2B5EF4-FFF2-40B4-BE49-F238E27FC236}">
                <a16:creationId xmlns:a16="http://schemas.microsoft.com/office/drawing/2014/main" id="{CA26EC90-357D-5F32-2D15-FE887B02E8E8}"/>
              </a:ext>
            </a:extLst>
          </p:cNvPr>
          <p:cNvSpPr/>
          <p:nvPr/>
        </p:nvSpPr>
        <p:spPr>
          <a:xfrm rot="16200000">
            <a:off x="7492964" y="4030917"/>
            <a:ext cx="860534" cy="178045"/>
          </a:xfrm>
          <a:prstGeom prst="trapezoid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787" name="Rectangle 786">
            <a:extLst>
              <a:ext uri="{FF2B5EF4-FFF2-40B4-BE49-F238E27FC236}">
                <a16:creationId xmlns:a16="http://schemas.microsoft.com/office/drawing/2014/main" id="{8ACDCD2C-EDEB-F918-CE6A-E296E5CC294F}"/>
              </a:ext>
            </a:extLst>
          </p:cNvPr>
          <p:cNvSpPr/>
          <p:nvPr/>
        </p:nvSpPr>
        <p:spPr>
          <a:xfrm rot="16200000">
            <a:off x="8580718" y="3099728"/>
            <a:ext cx="864000" cy="202378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788" name="TextBox 787">
            <a:extLst>
              <a:ext uri="{FF2B5EF4-FFF2-40B4-BE49-F238E27FC236}">
                <a16:creationId xmlns:a16="http://schemas.microsoft.com/office/drawing/2014/main" id="{A47A1B1E-3F5E-1CA6-484D-D705CC2B582D}"/>
              </a:ext>
            </a:extLst>
          </p:cNvPr>
          <p:cNvSpPr txBox="1"/>
          <p:nvPr/>
        </p:nvSpPr>
        <p:spPr>
          <a:xfrm>
            <a:off x="10608774" y="3767207"/>
            <a:ext cx="1162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400"/>
              <a:t>26-tone RUs</a:t>
            </a:r>
            <a:endParaRPr kumimoji="1" lang="en-US" sz="1400">
              <a:latin typeface="+mn-lt"/>
            </a:endParaRPr>
          </a:p>
        </p:txBody>
      </p:sp>
      <p:sp>
        <p:nvSpPr>
          <p:cNvPr id="789" name="TextBox 788">
            <a:extLst>
              <a:ext uri="{FF2B5EF4-FFF2-40B4-BE49-F238E27FC236}">
                <a16:creationId xmlns:a16="http://schemas.microsoft.com/office/drawing/2014/main" id="{711F6D46-B073-3DE5-0A51-9AEE46EC58EA}"/>
              </a:ext>
            </a:extLst>
          </p:cNvPr>
          <p:cNvSpPr txBox="1"/>
          <p:nvPr/>
        </p:nvSpPr>
        <p:spPr>
          <a:xfrm>
            <a:off x="10608774" y="4169913"/>
            <a:ext cx="1260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400"/>
              <a:t>106-tone RUs</a:t>
            </a:r>
            <a:endParaRPr kumimoji="1" lang="en-US" sz="1400">
              <a:latin typeface="+mn-lt"/>
            </a:endParaRPr>
          </a:p>
        </p:txBody>
      </p:sp>
      <p:sp>
        <p:nvSpPr>
          <p:cNvPr id="790" name="TextBox 789">
            <a:extLst>
              <a:ext uri="{FF2B5EF4-FFF2-40B4-BE49-F238E27FC236}">
                <a16:creationId xmlns:a16="http://schemas.microsoft.com/office/drawing/2014/main" id="{81F35DE6-D260-E271-290D-F5150328D34F}"/>
              </a:ext>
            </a:extLst>
          </p:cNvPr>
          <p:cNvSpPr txBox="1"/>
          <p:nvPr/>
        </p:nvSpPr>
        <p:spPr>
          <a:xfrm>
            <a:off x="10608774" y="4548262"/>
            <a:ext cx="1396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400"/>
              <a:t>Reserved tones</a:t>
            </a:r>
          </a:p>
        </p:txBody>
      </p:sp>
      <p:cxnSp>
        <p:nvCxnSpPr>
          <p:cNvPr id="791" name="Straight Arrow Connector 790">
            <a:extLst>
              <a:ext uri="{FF2B5EF4-FFF2-40B4-BE49-F238E27FC236}">
                <a16:creationId xmlns:a16="http://schemas.microsoft.com/office/drawing/2014/main" id="{4C3B075F-535B-9563-93D2-5E616DF56B1E}"/>
              </a:ext>
            </a:extLst>
          </p:cNvPr>
          <p:cNvCxnSpPr>
            <a:cxnSpLocks/>
          </p:cNvCxnSpPr>
          <p:nvPr/>
        </p:nvCxnSpPr>
        <p:spPr>
          <a:xfrm>
            <a:off x="7164055" y="6182175"/>
            <a:ext cx="329249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2" name="Straight Arrow Connector 791">
            <a:extLst>
              <a:ext uri="{FF2B5EF4-FFF2-40B4-BE49-F238E27FC236}">
                <a16:creationId xmlns:a16="http://schemas.microsoft.com/office/drawing/2014/main" id="{39809864-7948-D969-4854-6E859E567415}"/>
              </a:ext>
            </a:extLst>
          </p:cNvPr>
          <p:cNvCxnSpPr>
            <a:cxnSpLocks/>
          </p:cNvCxnSpPr>
          <p:nvPr/>
        </p:nvCxnSpPr>
        <p:spPr>
          <a:xfrm flipV="1">
            <a:off x="7164055" y="3077725"/>
            <a:ext cx="0" cy="3096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3" name="TextBox 792">
            <a:extLst>
              <a:ext uri="{FF2B5EF4-FFF2-40B4-BE49-F238E27FC236}">
                <a16:creationId xmlns:a16="http://schemas.microsoft.com/office/drawing/2014/main" id="{79386E36-B4E3-58F6-59A0-24B0F9F842A1}"/>
              </a:ext>
            </a:extLst>
          </p:cNvPr>
          <p:cNvSpPr txBox="1"/>
          <p:nvPr/>
        </p:nvSpPr>
        <p:spPr>
          <a:xfrm>
            <a:off x="8577882" y="6201288"/>
            <a:ext cx="1696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(OFDM symbols)</a:t>
            </a:r>
          </a:p>
        </p:txBody>
      </p:sp>
      <p:sp>
        <p:nvSpPr>
          <p:cNvPr id="794" name="TextBox 793">
            <a:extLst>
              <a:ext uri="{FF2B5EF4-FFF2-40B4-BE49-F238E27FC236}">
                <a16:creationId xmlns:a16="http://schemas.microsoft.com/office/drawing/2014/main" id="{98E501C0-5653-918A-33D2-B2DEFFDC0682}"/>
              </a:ext>
            </a:extLst>
          </p:cNvPr>
          <p:cNvSpPr txBox="1"/>
          <p:nvPr/>
        </p:nvSpPr>
        <p:spPr>
          <a:xfrm>
            <a:off x="7195494" y="5332844"/>
            <a:ext cx="628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106</a:t>
            </a:r>
          </a:p>
          <a:p>
            <a:pPr algn="ctr"/>
            <a:r>
              <a:rPr kumimoji="1" lang="en-US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Tone-RU</a:t>
            </a:r>
          </a:p>
        </p:txBody>
      </p:sp>
      <p:sp>
        <p:nvSpPr>
          <p:cNvPr id="795" name="TextBox 794">
            <a:extLst>
              <a:ext uri="{FF2B5EF4-FFF2-40B4-BE49-F238E27FC236}">
                <a16:creationId xmlns:a16="http://schemas.microsoft.com/office/drawing/2014/main" id="{D44875AC-F8E4-5DB8-213C-7D22EDFC0436}"/>
              </a:ext>
            </a:extLst>
          </p:cNvPr>
          <p:cNvSpPr txBox="1"/>
          <p:nvPr/>
        </p:nvSpPr>
        <p:spPr>
          <a:xfrm>
            <a:off x="7195494" y="4638295"/>
            <a:ext cx="628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</a:t>
            </a:r>
          </a:p>
          <a:p>
            <a:pPr algn="ctr"/>
            <a:r>
              <a:rPr kumimoji="1" lang="en-US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Tone-RU</a:t>
            </a:r>
          </a:p>
        </p:txBody>
      </p:sp>
      <p:sp>
        <p:nvSpPr>
          <p:cNvPr id="796" name="TextBox 795">
            <a:extLst>
              <a:ext uri="{FF2B5EF4-FFF2-40B4-BE49-F238E27FC236}">
                <a16:creationId xmlns:a16="http://schemas.microsoft.com/office/drawing/2014/main" id="{F4DAFD93-61E9-F189-73A6-058BE12F57CA}"/>
              </a:ext>
            </a:extLst>
          </p:cNvPr>
          <p:cNvSpPr txBox="1"/>
          <p:nvPr/>
        </p:nvSpPr>
        <p:spPr>
          <a:xfrm>
            <a:off x="7195494" y="378904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106</a:t>
            </a:r>
          </a:p>
          <a:p>
            <a:pPr algn="ctr"/>
            <a:r>
              <a:rPr kumimoji="1" lang="en-US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Tone-RU</a:t>
            </a:r>
          </a:p>
        </p:txBody>
      </p:sp>
      <p:sp>
        <p:nvSpPr>
          <p:cNvPr id="797" name="Trapezoid 796">
            <a:extLst>
              <a:ext uri="{FF2B5EF4-FFF2-40B4-BE49-F238E27FC236}">
                <a16:creationId xmlns:a16="http://schemas.microsoft.com/office/drawing/2014/main" id="{D84FB3CB-CB97-4F21-8C86-D3CBFBECD0B9}"/>
              </a:ext>
            </a:extLst>
          </p:cNvPr>
          <p:cNvSpPr/>
          <p:nvPr/>
        </p:nvSpPr>
        <p:spPr>
          <a:xfrm rot="16200000">
            <a:off x="7824717" y="4906760"/>
            <a:ext cx="215134" cy="178045"/>
          </a:xfrm>
          <a:prstGeom prst="trapezoid">
            <a:avLst/>
          </a:prstGeom>
          <a:pattFill prst="ltVert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798" name="Trapezoid 797">
            <a:extLst>
              <a:ext uri="{FF2B5EF4-FFF2-40B4-BE49-F238E27FC236}">
                <a16:creationId xmlns:a16="http://schemas.microsoft.com/office/drawing/2014/main" id="{6687F3C4-4B01-0A69-A5E2-9DA76EE93F3F}"/>
              </a:ext>
            </a:extLst>
          </p:cNvPr>
          <p:cNvSpPr/>
          <p:nvPr/>
        </p:nvSpPr>
        <p:spPr>
          <a:xfrm rot="16200000">
            <a:off x="7813769" y="4573112"/>
            <a:ext cx="237030" cy="178045"/>
          </a:xfrm>
          <a:prstGeom prst="trapezoid">
            <a:avLst/>
          </a:prstGeom>
          <a:pattFill prst="ltVert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799" name="Trapezoid 798">
            <a:extLst>
              <a:ext uri="{FF2B5EF4-FFF2-40B4-BE49-F238E27FC236}">
                <a16:creationId xmlns:a16="http://schemas.microsoft.com/office/drawing/2014/main" id="{58315642-7568-D2D9-4010-778EE0C10967}"/>
              </a:ext>
            </a:extLst>
          </p:cNvPr>
          <p:cNvSpPr/>
          <p:nvPr/>
        </p:nvSpPr>
        <p:spPr>
          <a:xfrm rot="16200000">
            <a:off x="7502016" y="5446806"/>
            <a:ext cx="860534" cy="178045"/>
          </a:xfrm>
          <a:prstGeom prst="trapezoid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00" name="Rectangle 799">
            <a:extLst>
              <a:ext uri="{FF2B5EF4-FFF2-40B4-BE49-F238E27FC236}">
                <a16:creationId xmlns:a16="http://schemas.microsoft.com/office/drawing/2014/main" id="{E4219833-5E3E-1C41-B0A9-89B614C77FCD}"/>
              </a:ext>
            </a:extLst>
          </p:cNvPr>
          <p:cNvSpPr/>
          <p:nvPr/>
        </p:nvSpPr>
        <p:spPr>
          <a:xfrm rot="16200000">
            <a:off x="8880152" y="2539378"/>
            <a:ext cx="107567" cy="2181349"/>
          </a:xfrm>
          <a:prstGeom prst="rect">
            <a:avLst/>
          </a:prstGeom>
          <a:pattFill prst="pct60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01" name="Rectangle 800">
            <a:extLst>
              <a:ext uri="{FF2B5EF4-FFF2-40B4-BE49-F238E27FC236}">
                <a16:creationId xmlns:a16="http://schemas.microsoft.com/office/drawing/2014/main" id="{E54EB1C8-2EC3-6753-D1DF-D9CA17CDDBBB}"/>
              </a:ext>
            </a:extLst>
          </p:cNvPr>
          <p:cNvSpPr/>
          <p:nvPr/>
        </p:nvSpPr>
        <p:spPr>
          <a:xfrm rot="16200000">
            <a:off x="8580718" y="4527096"/>
            <a:ext cx="864000" cy="2023782"/>
          </a:xfrm>
          <a:prstGeom prst="rect">
            <a:avLst/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02" name="Rectangle 801">
            <a:extLst>
              <a:ext uri="{FF2B5EF4-FFF2-40B4-BE49-F238E27FC236}">
                <a16:creationId xmlns:a16="http://schemas.microsoft.com/office/drawing/2014/main" id="{77FEA3E8-7A41-D277-816D-5C24A4CE1AB1}"/>
              </a:ext>
            </a:extLst>
          </p:cNvPr>
          <p:cNvSpPr/>
          <p:nvPr/>
        </p:nvSpPr>
        <p:spPr>
          <a:xfrm rot="16200000">
            <a:off x="8880152" y="4934286"/>
            <a:ext cx="107567" cy="2181349"/>
          </a:xfrm>
          <a:prstGeom prst="rect">
            <a:avLst/>
          </a:prstGeom>
          <a:pattFill prst="pct60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03" name="Rectangle 802">
            <a:extLst>
              <a:ext uri="{FF2B5EF4-FFF2-40B4-BE49-F238E27FC236}">
                <a16:creationId xmlns:a16="http://schemas.microsoft.com/office/drawing/2014/main" id="{F92BF942-CD8A-A860-F1A3-41ADDE98AAC7}"/>
              </a:ext>
            </a:extLst>
          </p:cNvPr>
          <p:cNvSpPr/>
          <p:nvPr/>
        </p:nvSpPr>
        <p:spPr>
          <a:xfrm rot="16200000">
            <a:off x="8737184" y="3807263"/>
            <a:ext cx="551070" cy="2023782"/>
          </a:xfrm>
          <a:prstGeom prst="rect">
            <a:avLst/>
          </a:prstGeom>
          <a:pattFill prst="ltVert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cxnSp>
        <p:nvCxnSpPr>
          <p:cNvPr id="804" name="Straight Connector 803">
            <a:extLst>
              <a:ext uri="{FF2B5EF4-FFF2-40B4-BE49-F238E27FC236}">
                <a16:creationId xmlns:a16="http://schemas.microsoft.com/office/drawing/2014/main" id="{70FC951C-561A-26A6-2EB2-885A42FF1D2D}"/>
              </a:ext>
            </a:extLst>
          </p:cNvPr>
          <p:cNvCxnSpPr>
            <a:cxnSpLocks/>
          </p:cNvCxnSpPr>
          <p:nvPr/>
        </p:nvCxnSpPr>
        <p:spPr>
          <a:xfrm flipV="1">
            <a:off x="8000826" y="5098874"/>
            <a:ext cx="2011654" cy="87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5" name="Straight Connector 804">
            <a:extLst>
              <a:ext uri="{FF2B5EF4-FFF2-40B4-BE49-F238E27FC236}">
                <a16:creationId xmlns:a16="http://schemas.microsoft.com/office/drawing/2014/main" id="{7D883F25-A131-6C7C-2A5B-A2CF28401F0E}"/>
              </a:ext>
            </a:extLst>
          </p:cNvPr>
          <p:cNvCxnSpPr>
            <a:cxnSpLocks/>
          </p:cNvCxnSpPr>
          <p:nvPr/>
        </p:nvCxnSpPr>
        <p:spPr>
          <a:xfrm flipV="1">
            <a:off x="8003019" y="4547071"/>
            <a:ext cx="2011654" cy="87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6" name="Straight Connector 805">
            <a:extLst>
              <a:ext uri="{FF2B5EF4-FFF2-40B4-BE49-F238E27FC236}">
                <a16:creationId xmlns:a16="http://schemas.microsoft.com/office/drawing/2014/main" id="{C7F48ACE-3F85-0FDF-9F68-097D1AFE6203}"/>
              </a:ext>
            </a:extLst>
          </p:cNvPr>
          <p:cNvCxnSpPr>
            <a:cxnSpLocks/>
          </p:cNvCxnSpPr>
          <p:nvPr/>
        </p:nvCxnSpPr>
        <p:spPr>
          <a:xfrm>
            <a:off x="8000826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7" name="Straight Connector 806">
            <a:extLst>
              <a:ext uri="{FF2B5EF4-FFF2-40B4-BE49-F238E27FC236}">
                <a16:creationId xmlns:a16="http://schemas.microsoft.com/office/drawing/2014/main" id="{D0AB9429-872F-E676-7DA7-93306350FF00}"/>
              </a:ext>
            </a:extLst>
          </p:cNvPr>
          <p:cNvCxnSpPr>
            <a:cxnSpLocks/>
          </p:cNvCxnSpPr>
          <p:nvPr/>
        </p:nvCxnSpPr>
        <p:spPr>
          <a:xfrm>
            <a:off x="8166607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8" name="Straight Connector 807">
            <a:extLst>
              <a:ext uri="{FF2B5EF4-FFF2-40B4-BE49-F238E27FC236}">
                <a16:creationId xmlns:a16="http://schemas.microsoft.com/office/drawing/2014/main" id="{5384FF36-C47C-F276-4044-2FA168BAD8F5}"/>
              </a:ext>
            </a:extLst>
          </p:cNvPr>
          <p:cNvCxnSpPr>
            <a:cxnSpLocks/>
          </p:cNvCxnSpPr>
          <p:nvPr/>
        </p:nvCxnSpPr>
        <p:spPr>
          <a:xfrm>
            <a:off x="8334595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9" name="Straight Connector 808">
            <a:extLst>
              <a:ext uri="{FF2B5EF4-FFF2-40B4-BE49-F238E27FC236}">
                <a16:creationId xmlns:a16="http://schemas.microsoft.com/office/drawing/2014/main" id="{F99F4617-A63B-D0D5-3EF2-F5844B96B382}"/>
              </a:ext>
            </a:extLst>
          </p:cNvPr>
          <p:cNvCxnSpPr>
            <a:cxnSpLocks/>
          </p:cNvCxnSpPr>
          <p:nvPr/>
        </p:nvCxnSpPr>
        <p:spPr>
          <a:xfrm>
            <a:off x="8500376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0" name="Straight Connector 809">
            <a:extLst>
              <a:ext uri="{FF2B5EF4-FFF2-40B4-BE49-F238E27FC236}">
                <a16:creationId xmlns:a16="http://schemas.microsoft.com/office/drawing/2014/main" id="{ED7EBBAE-C7A2-B90B-661E-3A43439C442A}"/>
              </a:ext>
            </a:extLst>
          </p:cNvPr>
          <p:cNvCxnSpPr>
            <a:cxnSpLocks/>
          </p:cNvCxnSpPr>
          <p:nvPr/>
        </p:nvCxnSpPr>
        <p:spPr>
          <a:xfrm>
            <a:off x="8674182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1" name="Straight Connector 810">
            <a:extLst>
              <a:ext uri="{FF2B5EF4-FFF2-40B4-BE49-F238E27FC236}">
                <a16:creationId xmlns:a16="http://schemas.microsoft.com/office/drawing/2014/main" id="{22D86453-0112-C55A-0B4D-C219B6EFD678}"/>
              </a:ext>
            </a:extLst>
          </p:cNvPr>
          <p:cNvCxnSpPr>
            <a:cxnSpLocks/>
          </p:cNvCxnSpPr>
          <p:nvPr/>
        </p:nvCxnSpPr>
        <p:spPr>
          <a:xfrm>
            <a:off x="8839964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2" name="Straight Connector 811">
            <a:extLst>
              <a:ext uri="{FF2B5EF4-FFF2-40B4-BE49-F238E27FC236}">
                <a16:creationId xmlns:a16="http://schemas.microsoft.com/office/drawing/2014/main" id="{A9D805F8-73CA-F186-1EC5-93923EAA02E8}"/>
              </a:ext>
            </a:extLst>
          </p:cNvPr>
          <p:cNvCxnSpPr>
            <a:cxnSpLocks/>
          </p:cNvCxnSpPr>
          <p:nvPr/>
        </p:nvCxnSpPr>
        <p:spPr>
          <a:xfrm>
            <a:off x="9007951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3" name="Straight Connector 812">
            <a:extLst>
              <a:ext uri="{FF2B5EF4-FFF2-40B4-BE49-F238E27FC236}">
                <a16:creationId xmlns:a16="http://schemas.microsoft.com/office/drawing/2014/main" id="{9C16DE49-7C52-B6FD-923F-F0FC6C2E635A}"/>
              </a:ext>
            </a:extLst>
          </p:cNvPr>
          <p:cNvCxnSpPr>
            <a:cxnSpLocks/>
          </p:cNvCxnSpPr>
          <p:nvPr/>
        </p:nvCxnSpPr>
        <p:spPr>
          <a:xfrm>
            <a:off x="9173733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4" name="Straight Connector 813">
            <a:extLst>
              <a:ext uri="{FF2B5EF4-FFF2-40B4-BE49-F238E27FC236}">
                <a16:creationId xmlns:a16="http://schemas.microsoft.com/office/drawing/2014/main" id="{2C376880-8E41-AF27-1942-F88588DAF9C7}"/>
              </a:ext>
            </a:extLst>
          </p:cNvPr>
          <p:cNvCxnSpPr>
            <a:cxnSpLocks/>
          </p:cNvCxnSpPr>
          <p:nvPr/>
        </p:nvCxnSpPr>
        <p:spPr>
          <a:xfrm>
            <a:off x="9347538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5" name="Straight Connector 814">
            <a:extLst>
              <a:ext uri="{FF2B5EF4-FFF2-40B4-BE49-F238E27FC236}">
                <a16:creationId xmlns:a16="http://schemas.microsoft.com/office/drawing/2014/main" id="{3BDCFA30-68DA-BAB4-83F9-B3EA446183EA}"/>
              </a:ext>
            </a:extLst>
          </p:cNvPr>
          <p:cNvCxnSpPr>
            <a:cxnSpLocks/>
          </p:cNvCxnSpPr>
          <p:nvPr/>
        </p:nvCxnSpPr>
        <p:spPr>
          <a:xfrm>
            <a:off x="9513320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6" name="Straight Connector 815">
            <a:extLst>
              <a:ext uri="{FF2B5EF4-FFF2-40B4-BE49-F238E27FC236}">
                <a16:creationId xmlns:a16="http://schemas.microsoft.com/office/drawing/2014/main" id="{F7530546-CAF2-3CC2-F7FB-6EE14D5BAE49}"/>
              </a:ext>
            </a:extLst>
          </p:cNvPr>
          <p:cNvCxnSpPr>
            <a:cxnSpLocks/>
          </p:cNvCxnSpPr>
          <p:nvPr/>
        </p:nvCxnSpPr>
        <p:spPr>
          <a:xfrm>
            <a:off x="9681307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7" name="Straight Connector 816">
            <a:extLst>
              <a:ext uri="{FF2B5EF4-FFF2-40B4-BE49-F238E27FC236}">
                <a16:creationId xmlns:a16="http://schemas.microsoft.com/office/drawing/2014/main" id="{AB8E558C-0679-3359-44F6-CB9B5B9F4095}"/>
              </a:ext>
            </a:extLst>
          </p:cNvPr>
          <p:cNvCxnSpPr>
            <a:cxnSpLocks/>
          </p:cNvCxnSpPr>
          <p:nvPr/>
        </p:nvCxnSpPr>
        <p:spPr>
          <a:xfrm>
            <a:off x="9847089" y="3578989"/>
            <a:ext cx="0" cy="2484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8" name="Left Brace 817">
            <a:extLst>
              <a:ext uri="{FF2B5EF4-FFF2-40B4-BE49-F238E27FC236}">
                <a16:creationId xmlns:a16="http://schemas.microsoft.com/office/drawing/2014/main" id="{E21020F0-2D5C-F233-CEF0-75E00B660391}"/>
              </a:ext>
            </a:extLst>
          </p:cNvPr>
          <p:cNvSpPr/>
          <p:nvPr/>
        </p:nvSpPr>
        <p:spPr>
          <a:xfrm rot="5400000">
            <a:off x="9109477" y="2645947"/>
            <a:ext cx="140249" cy="1690015"/>
          </a:xfrm>
          <a:prstGeom prst="leftBrace">
            <a:avLst>
              <a:gd name="adj1" fmla="val 50125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TextBox 818">
            <a:extLst>
              <a:ext uri="{FF2B5EF4-FFF2-40B4-BE49-F238E27FC236}">
                <a16:creationId xmlns:a16="http://schemas.microsoft.com/office/drawing/2014/main" id="{C8F22E9D-88DD-0F3F-BF3A-7D307024A9AA}"/>
              </a:ext>
            </a:extLst>
          </p:cNvPr>
          <p:cNvSpPr txBox="1"/>
          <p:nvPr/>
        </p:nvSpPr>
        <p:spPr>
          <a:xfrm>
            <a:off x="8500376" y="3113624"/>
            <a:ext cx="1332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sz="1400">
                <a:latin typeface="+mn-lt"/>
              </a:rPr>
              <a:t>Data field</a:t>
            </a:r>
          </a:p>
        </p:txBody>
      </p:sp>
      <p:sp>
        <p:nvSpPr>
          <p:cNvPr id="820" name="Rectangle 819">
            <a:extLst>
              <a:ext uri="{FF2B5EF4-FFF2-40B4-BE49-F238E27FC236}">
                <a16:creationId xmlns:a16="http://schemas.microsoft.com/office/drawing/2014/main" id="{C2A1079B-458C-A19C-E50B-E98CE985503D}"/>
              </a:ext>
            </a:extLst>
          </p:cNvPr>
          <p:cNvSpPr/>
          <p:nvPr/>
        </p:nvSpPr>
        <p:spPr>
          <a:xfrm rot="16200000">
            <a:off x="8889679" y="3745177"/>
            <a:ext cx="88510" cy="2181349"/>
          </a:xfrm>
          <a:prstGeom prst="rect">
            <a:avLst/>
          </a:prstGeom>
          <a:pattFill prst="pct60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21" name="Left Brace 820">
            <a:extLst>
              <a:ext uri="{FF2B5EF4-FFF2-40B4-BE49-F238E27FC236}">
                <a16:creationId xmlns:a16="http://schemas.microsoft.com/office/drawing/2014/main" id="{1418B30B-72EA-DD08-D743-8D3A8FD08F19}"/>
              </a:ext>
            </a:extLst>
          </p:cNvPr>
          <p:cNvSpPr/>
          <p:nvPr/>
        </p:nvSpPr>
        <p:spPr>
          <a:xfrm rot="5400000">
            <a:off x="8028120" y="3245894"/>
            <a:ext cx="124534" cy="483997"/>
          </a:xfrm>
          <a:prstGeom prst="leftBrace">
            <a:avLst>
              <a:gd name="adj1" fmla="val 50125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TextBox 821">
            <a:extLst>
              <a:ext uri="{FF2B5EF4-FFF2-40B4-BE49-F238E27FC236}">
                <a16:creationId xmlns:a16="http://schemas.microsoft.com/office/drawing/2014/main" id="{6AAA1757-27DC-642D-0816-001F1A16D6FC}"/>
              </a:ext>
            </a:extLst>
          </p:cNvPr>
          <p:cNvSpPr txBox="1"/>
          <p:nvPr/>
        </p:nvSpPr>
        <p:spPr>
          <a:xfrm>
            <a:off x="7722747" y="3119199"/>
            <a:ext cx="1332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sz="1400">
                <a:latin typeface="+mn-lt"/>
              </a:rPr>
              <a:t>Preamble</a:t>
            </a:r>
          </a:p>
        </p:txBody>
      </p:sp>
      <p:sp>
        <p:nvSpPr>
          <p:cNvPr id="823" name="Trapezoid 822">
            <a:extLst>
              <a:ext uri="{FF2B5EF4-FFF2-40B4-BE49-F238E27FC236}">
                <a16:creationId xmlns:a16="http://schemas.microsoft.com/office/drawing/2014/main" id="{E8D26107-8754-DFE5-659C-AA96FB416C2B}"/>
              </a:ext>
            </a:extLst>
          </p:cNvPr>
          <p:cNvSpPr/>
          <p:nvPr/>
        </p:nvSpPr>
        <p:spPr>
          <a:xfrm rot="16200000">
            <a:off x="10344472" y="3884453"/>
            <a:ext cx="274320" cy="274320"/>
          </a:xfrm>
          <a:prstGeom prst="trapezoid">
            <a:avLst/>
          </a:prstGeom>
          <a:pattFill prst="ltVert">
            <a:fgClr>
              <a:sysClr val="window" lastClr="FFFFFF">
                <a:lumMod val="85000"/>
              </a:sysClr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24" name="Trapezoid 823">
            <a:extLst>
              <a:ext uri="{FF2B5EF4-FFF2-40B4-BE49-F238E27FC236}">
                <a16:creationId xmlns:a16="http://schemas.microsoft.com/office/drawing/2014/main" id="{E1403DED-F774-5246-AD04-6DA84B81A473}"/>
              </a:ext>
            </a:extLst>
          </p:cNvPr>
          <p:cNvSpPr/>
          <p:nvPr/>
        </p:nvSpPr>
        <p:spPr>
          <a:xfrm rot="16200000">
            <a:off x="10344472" y="4287159"/>
            <a:ext cx="274320" cy="274320"/>
          </a:xfrm>
          <a:prstGeom prst="trapezoid">
            <a:avLst/>
          </a:prstGeom>
          <a:pattFill prst="wdUpDiag">
            <a:fgClr>
              <a:sysClr val="window" lastClr="FFFFFF">
                <a:lumMod val="85000"/>
              </a:sysClr>
            </a:fgClr>
            <a:bgClr>
              <a:sysClr val="window" lastClr="FFFFFF"/>
            </a:bgClr>
          </a:patt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25" name="TextBox 824">
            <a:extLst>
              <a:ext uri="{FF2B5EF4-FFF2-40B4-BE49-F238E27FC236}">
                <a16:creationId xmlns:a16="http://schemas.microsoft.com/office/drawing/2014/main" id="{1CE2DE93-6750-2887-3CDE-53B80574B1F6}"/>
              </a:ext>
            </a:extLst>
          </p:cNvPr>
          <p:cNvSpPr txBox="1"/>
          <p:nvPr/>
        </p:nvSpPr>
        <p:spPr>
          <a:xfrm>
            <a:off x="10719170" y="3852336"/>
            <a:ext cx="1162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400">
                <a:solidFill>
                  <a:prstClr val="black"/>
                </a:solidFill>
                <a:latin typeface="Tahoma"/>
                <a:ea typeface="ＭＳ Ｐゴシック"/>
              </a:rPr>
              <a:t>26-tone RUs</a:t>
            </a:r>
          </a:p>
        </p:txBody>
      </p:sp>
      <p:sp>
        <p:nvSpPr>
          <p:cNvPr id="826" name="TextBox 825">
            <a:extLst>
              <a:ext uri="{FF2B5EF4-FFF2-40B4-BE49-F238E27FC236}">
                <a16:creationId xmlns:a16="http://schemas.microsoft.com/office/drawing/2014/main" id="{34308BF8-F6B5-334F-A283-8B16D17FE7EA}"/>
              </a:ext>
            </a:extLst>
          </p:cNvPr>
          <p:cNvSpPr txBox="1"/>
          <p:nvPr/>
        </p:nvSpPr>
        <p:spPr>
          <a:xfrm>
            <a:off x="10719170" y="4255042"/>
            <a:ext cx="1260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400">
                <a:solidFill>
                  <a:prstClr val="black"/>
                </a:solidFill>
                <a:latin typeface="Tahoma"/>
                <a:ea typeface="ＭＳ Ｐゴシック"/>
              </a:rPr>
              <a:t>106-tone RUs</a:t>
            </a:r>
          </a:p>
        </p:txBody>
      </p:sp>
      <p:sp>
        <p:nvSpPr>
          <p:cNvPr id="827" name="Rectangle 826">
            <a:extLst>
              <a:ext uri="{FF2B5EF4-FFF2-40B4-BE49-F238E27FC236}">
                <a16:creationId xmlns:a16="http://schemas.microsoft.com/office/drawing/2014/main" id="{E82C902F-1016-1D45-C6D4-BF5ECB53E3D2}"/>
              </a:ext>
            </a:extLst>
          </p:cNvPr>
          <p:cNvSpPr/>
          <p:nvPr/>
        </p:nvSpPr>
        <p:spPr>
          <a:xfrm>
            <a:off x="10382999" y="4683028"/>
            <a:ext cx="238237" cy="244305"/>
          </a:xfrm>
          <a:prstGeom prst="rect">
            <a:avLst/>
          </a:prstGeom>
          <a:pattFill prst="pct60">
            <a:fgClr>
              <a:sysClr val="windowText" lastClr="000000">
                <a:lumMod val="95000"/>
                <a:lumOff val="5000"/>
              </a:sysClr>
            </a:fgClr>
            <a:bgClr>
              <a:sysClr val="window" lastClr="FFFFFF"/>
            </a:bgClr>
          </a:pattFill>
          <a:ln w="285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28" name="TextBox 827">
            <a:extLst>
              <a:ext uri="{FF2B5EF4-FFF2-40B4-BE49-F238E27FC236}">
                <a16:creationId xmlns:a16="http://schemas.microsoft.com/office/drawing/2014/main" id="{B9698B2F-F383-E0D6-8596-F8FBE72C41E3}"/>
              </a:ext>
            </a:extLst>
          </p:cNvPr>
          <p:cNvSpPr txBox="1"/>
          <p:nvPr/>
        </p:nvSpPr>
        <p:spPr>
          <a:xfrm>
            <a:off x="10719170" y="4633391"/>
            <a:ext cx="1396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400">
                <a:solidFill>
                  <a:prstClr val="black"/>
                </a:solidFill>
                <a:latin typeface="Tahoma"/>
                <a:ea typeface="ＭＳ Ｐゴシック"/>
              </a:rPr>
              <a:t>Reserved tones</a:t>
            </a:r>
          </a:p>
        </p:txBody>
      </p:sp>
      <p:cxnSp>
        <p:nvCxnSpPr>
          <p:cNvPr id="829" name="Straight Arrow Connector 828">
            <a:extLst>
              <a:ext uri="{FF2B5EF4-FFF2-40B4-BE49-F238E27FC236}">
                <a16:creationId xmlns:a16="http://schemas.microsoft.com/office/drawing/2014/main" id="{50598A15-10A1-D5F5-BB52-CE87C45AC929}"/>
              </a:ext>
            </a:extLst>
          </p:cNvPr>
          <p:cNvCxnSpPr>
            <a:cxnSpLocks/>
          </p:cNvCxnSpPr>
          <p:nvPr/>
        </p:nvCxnSpPr>
        <p:spPr>
          <a:xfrm>
            <a:off x="9521343" y="5103350"/>
            <a:ext cx="677070" cy="321729"/>
          </a:xfrm>
          <a:prstGeom prst="straightConnector1">
            <a:avLst/>
          </a:prstGeom>
          <a:ln w="25400">
            <a:solidFill>
              <a:srgbClr val="33CC3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0" name="Rectangle 829">
            <a:extLst>
              <a:ext uri="{FF2B5EF4-FFF2-40B4-BE49-F238E27FC236}">
                <a16:creationId xmlns:a16="http://schemas.microsoft.com/office/drawing/2014/main" id="{F8B526B9-AB87-8B0D-1E24-0B368A1ADFDA}"/>
              </a:ext>
            </a:extLst>
          </p:cNvPr>
          <p:cNvSpPr/>
          <p:nvPr/>
        </p:nvSpPr>
        <p:spPr>
          <a:xfrm>
            <a:off x="8839964" y="4545575"/>
            <a:ext cx="673355" cy="558704"/>
          </a:xfrm>
          <a:prstGeom prst="rect">
            <a:avLst/>
          </a:prstGeom>
          <a:noFill/>
          <a:ln w="38100">
            <a:solidFill>
              <a:srgbClr val="33CC33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sz="1200">
              <a:solidFill>
                <a:schemeClr val="tx1"/>
              </a:solidFill>
            </a:endParaRPr>
          </a:p>
        </p:txBody>
      </p:sp>
      <p:sp>
        <p:nvSpPr>
          <p:cNvPr id="831" name="TextBox 830">
            <a:extLst>
              <a:ext uri="{FF2B5EF4-FFF2-40B4-BE49-F238E27FC236}">
                <a16:creationId xmlns:a16="http://schemas.microsoft.com/office/drawing/2014/main" id="{73B9E20B-0E9E-B8A4-8780-58C86B636F48}"/>
              </a:ext>
            </a:extLst>
          </p:cNvPr>
          <p:cNvSpPr txBox="1"/>
          <p:nvPr/>
        </p:nvSpPr>
        <p:spPr>
          <a:xfrm>
            <a:off x="10166108" y="5318952"/>
            <a:ext cx="686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600">
                <a:solidFill>
                  <a:prstClr val="black"/>
                </a:solidFill>
                <a:latin typeface="Tahoma"/>
                <a:ea typeface="ＭＳ Ｐゴシック"/>
              </a:rPr>
              <a:t>LL_IF</a:t>
            </a:r>
          </a:p>
        </p:txBody>
      </p:sp>
      <p:sp>
        <p:nvSpPr>
          <p:cNvPr id="832" name="TextBox 831">
            <a:extLst>
              <a:ext uri="{FF2B5EF4-FFF2-40B4-BE49-F238E27FC236}">
                <a16:creationId xmlns:a16="http://schemas.microsoft.com/office/drawing/2014/main" id="{99A30194-7799-38BA-783B-75447B121C11}"/>
              </a:ext>
            </a:extLst>
          </p:cNvPr>
          <p:cNvSpPr txBox="1"/>
          <p:nvPr/>
        </p:nvSpPr>
        <p:spPr>
          <a:xfrm>
            <a:off x="8564569" y="3140742"/>
            <a:ext cx="1332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400">
                <a:solidFill>
                  <a:prstClr val="black"/>
                </a:solidFill>
                <a:latin typeface="Tahoma"/>
                <a:ea typeface="ＭＳ Ｐゴシック"/>
              </a:rPr>
              <a:t>Data field</a:t>
            </a:r>
          </a:p>
        </p:txBody>
      </p:sp>
      <p:sp>
        <p:nvSpPr>
          <p:cNvPr id="833" name="TextBox 832">
            <a:extLst>
              <a:ext uri="{FF2B5EF4-FFF2-40B4-BE49-F238E27FC236}">
                <a16:creationId xmlns:a16="http://schemas.microsoft.com/office/drawing/2014/main" id="{0ECA4C2C-AD60-7616-7406-51041A05DD60}"/>
              </a:ext>
            </a:extLst>
          </p:cNvPr>
          <p:cNvSpPr txBox="1"/>
          <p:nvPr/>
        </p:nvSpPr>
        <p:spPr>
          <a:xfrm>
            <a:off x="7464270" y="3146317"/>
            <a:ext cx="1332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400">
                <a:solidFill>
                  <a:prstClr val="black"/>
                </a:solidFill>
                <a:latin typeface="Tahoma"/>
                <a:ea typeface="ＭＳ Ｐゴシック"/>
              </a:rPr>
              <a:t>Preamble</a:t>
            </a:r>
          </a:p>
        </p:txBody>
      </p:sp>
      <p:sp>
        <p:nvSpPr>
          <p:cNvPr id="835" name="Rectangle 834">
            <a:extLst>
              <a:ext uri="{FF2B5EF4-FFF2-40B4-BE49-F238E27FC236}">
                <a16:creationId xmlns:a16="http://schemas.microsoft.com/office/drawing/2014/main" id="{73DFEA2B-906B-99E3-5A25-7045B90131F6}"/>
              </a:ext>
            </a:extLst>
          </p:cNvPr>
          <p:cNvSpPr/>
          <p:nvPr/>
        </p:nvSpPr>
        <p:spPr>
          <a:xfrm rot="5400000">
            <a:off x="4489971" y="4411087"/>
            <a:ext cx="128578" cy="394226"/>
          </a:xfrm>
          <a:prstGeom prst="rect">
            <a:avLst/>
          </a:prstGeom>
          <a:pattFill prst="pct60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36" name="Rectangle 835">
            <a:extLst>
              <a:ext uri="{FF2B5EF4-FFF2-40B4-BE49-F238E27FC236}">
                <a16:creationId xmlns:a16="http://schemas.microsoft.com/office/drawing/2014/main" id="{2CAAEC5D-74CE-E9B0-87F0-28540E42D3D6}"/>
              </a:ext>
            </a:extLst>
          </p:cNvPr>
          <p:cNvSpPr/>
          <p:nvPr/>
        </p:nvSpPr>
        <p:spPr>
          <a:xfrm rot="5400000">
            <a:off x="4884197" y="4411087"/>
            <a:ext cx="128578" cy="394226"/>
          </a:xfrm>
          <a:prstGeom prst="rect">
            <a:avLst/>
          </a:prstGeom>
          <a:pattFill prst="pct60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37" name="Rectangle 836">
            <a:extLst>
              <a:ext uri="{FF2B5EF4-FFF2-40B4-BE49-F238E27FC236}">
                <a16:creationId xmlns:a16="http://schemas.microsoft.com/office/drawing/2014/main" id="{D497A872-58EF-F537-D0A0-65CD721280C6}"/>
              </a:ext>
            </a:extLst>
          </p:cNvPr>
          <p:cNvSpPr/>
          <p:nvPr/>
        </p:nvSpPr>
        <p:spPr>
          <a:xfrm rot="5400000">
            <a:off x="5278423" y="4411087"/>
            <a:ext cx="128578" cy="394226"/>
          </a:xfrm>
          <a:prstGeom prst="rect">
            <a:avLst/>
          </a:prstGeom>
          <a:pattFill prst="pct60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38" name="Rectangle 837">
            <a:extLst>
              <a:ext uri="{FF2B5EF4-FFF2-40B4-BE49-F238E27FC236}">
                <a16:creationId xmlns:a16="http://schemas.microsoft.com/office/drawing/2014/main" id="{317CD75A-4066-061F-1F93-70FD8E384A0B}"/>
              </a:ext>
            </a:extLst>
          </p:cNvPr>
          <p:cNvSpPr/>
          <p:nvPr/>
        </p:nvSpPr>
        <p:spPr>
          <a:xfrm rot="5400000">
            <a:off x="5672649" y="4411087"/>
            <a:ext cx="128578" cy="394226"/>
          </a:xfrm>
          <a:prstGeom prst="rect">
            <a:avLst/>
          </a:prstGeom>
          <a:pattFill prst="pct60">
            <a:fgClr>
              <a:schemeClr val="tx1">
                <a:lumMod val="95000"/>
                <a:lumOff val="5000"/>
              </a:schemeClr>
            </a:fgClr>
            <a:bgClr>
              <a:schemeClr val="bg1"/>
            </a:bgClr>
          </a:patt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>
              <a:solidFill>
                <a:schemeClr val="tx1"/>
              </a:solidFill>
            </a:endParaRPr>
          </a:p>
        </p:txBody>
      </p:sp>
      <p:sp>
        <p:nvSpPr>
          <p:cNvPr id="839" name="TextBox 838">
            <a:extLst>
              <a:ext uri="{FF2B5EF4-FFF2-40B4-BE49-F238E27FC236}">
                <a16:creationId xmlns:a16="http://schemas.microsoft.com/office/drawing/2014/main" id="{6406CE7E-6230-C83C-1F0B-E2B8F614BD83}"/>
              </a:ext>
            </a:extLst>
          </p:cNvPr>
          <p:cNvSpPr txBox="1"/>
          <p:nvPr/>
        </p:nvSpPr>
        <p:spPr>
          <a:xfrm>
            <a:off x="3860354" y="4211470"/>
            <a:ext cx="29027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pilot</a:t>
            </a:r>
          </a:p>
        </p:txBody>
      </p:sp>
      <p:cxnSp>
        <p:nvCxnSpPr>
          <p:cNvPr id="841" name="Straight Arrow Connector 840">
            <a:extLst>
              <a:ext uri="{FF2B5EF4-FFF2-40B4-BE49-F238E27FC236}">
                <a16:creationId xmlns:a16="http://schemas.microsoft.com/office/drawing/2014/main" id="{E0B1BAAC-B130-8870-A045-DDA7F2E96F69}"/>
              </a:ext>
            </a:extLst>
          </p:cNvPr>
          <p:cNvCxnSpPr>
            <a:cxnSpLocks/>
          </p:cNvCxnSpPr>
          <p:nvPr/>
        </p:nvCxnSpPr>
        <p:spPr bwMode="auto">
          <a:xfrm flipV="1">
            <a:off x="4184404" y="4303802"/>
            <a:ext cx="138965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5" name="TextBox 844">
            <a:extLst>
              <a:ext uri="{FF2B5EF4-FFF2-40B4-BE49-F238E27FC236}">
                <a16:creationId xmlns:a16="http://schemas.microsoft.com/office/drawing/2014/main" id="{B1AA2CB6-B65B-180B-DFF4-F2E372A0CD4B}"/>
              </a:ext>
            </a:extLst>
          </p:cNvPr>
          <p:cNvSpPr txBox="1"/>
          <p:nvPr/>
        </p:nvSpPr>
        <p:spPr>
          <a:xfrm>
            <a:off x="3860354" y="4861195"/>
            <a:ext cx="29027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pilot</a:t>
            </a:r>
          </a:p>
        </p:txBody>
      </p:sp>
      <p:cxnSp>
        <p:nvCxnSpPr>
          <p:cNvPr id="846" name="Straight Arrow Connector 845">
            <a:extLst>
              <a:ext uri="{FF2B5EF4-FFF2-40B4-BE49-F238E27FC236}">
                <a16:creationId xmlns:a16="http://schemas.microsoft.com/office/drawing/2014/main" id="{52E704D4-8434-48C1-B901-1FA0CD6CC74B}"/>
              </a:ext>
            </a:extLst>
          </p:cNvPr>
          <p:cNvCxnSpPr>
            <a:cxnSpLocks/>
          </p:cNvCxnSpPr>
          <p:nvPr/>
        </p:nvCxnSpPr>
        <p:spPr bwMode="auto">
          <a:xfrm flipV="1">
            <a:off x="4184404" y="4953527"/>
            <a:ext cx="138965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4" name="Rectangle 853">
            <a:extLst>
              <a:ext uri="{FF2B5EF4-FFF2-40B4-BE49-F238E27FC236}">
                <a16:creationId xmlns:a16="http://schemas.microsoft.com/office/drawing/2014/main" id="{4DEFA1CE-E477-00FE-C27B-5A39AFF50575}"/>
              </a:ext>
            </a:extLst>
          </p:cNvPr>
          <p:cNvSpPr/>
          <p:nvPr/>
        </p:nvSpPr>
        <p:spPr>
          <a:xfrm rot="5400000">
            <a:off x="4518008" y="5264161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55" name="Rectangle 854">
            <a:extLst>
              <a:ext uri="{FF2B5EF4-FFF2-40B4-BE49-F238E27FC236}">
                <a16:creationId xmlns:a16="http://schemas.microsoft.com/office/drawing/2014/main" id="{3FCAD79D-4947-9753-814B-D1EC598A4189}"/>
              </a:ext>
            </a:extLst>
          </p:cNvPr>
          <p:cNvSpPr/>
          <p:nvPr/>
        </p:nvSpPr>
        <p:spPr>
          <a:xfrm rot="5400000">
            <a:off x="4518010" y="5336696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56" name="Rectangle 855">
            <a:extLst>
              <a:ext uri="{FF2B5EF4-FFF2-40B4-BE49-F238E27FC236}">
                <a16:creationId xmlns:a16="http://schemas.microsoft.com/office/drawing/2014/main" id="{2A588706-E6B9-F31C-2884-F3110C0F2045}"/>
              </a:ext>
            </a:extLst>
          </p:cNvPr>
          <p:cNvSpPr/>
          <p:nvPr/>
        </p:nvSpPr>
        <p:spPr>
          <a:xfrm rot="5400000">
            <a:off x="4916392" y="5264091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57" name="Rectangle 856">
            <a:extLst>
              <a:ext uri="{FF2B5EF4-FFF2-40B4-BE49-F238E27FC236}">
                <a16:creationId xmlns:a16="http://schemas.microsoft.com/office/drawing/2014/main" id="{0E309B53-7CC0-0C55-4415-F14822697BEB}"/>
              </a:ext>
            </a:extLst>
          </p:cNvPr>
          <p:cNvSpPr/>
          <p:nvPr/>
        </p:nvSpPr>
        <p:spPr>
          <a:xfrm rot="5400000">
            <a:off x="4916394" y="5336626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58" name="Rectangle 857">
            <a:extLst>
              <a:ext uri="{FF2B5EF4-FFF2-40B4-BE49-F238E27FC236}">
                <a16:creationId xmlns:a16="http://schemas.microsoft.com/office/drawing/2014/main" id="{88D72E5F-134F-E717-7B00-64512B094212}"/>
              </a:ext>
            </a:extLst>
          </p:cNvPr>
          <p:cNvSpPr/>
          <p:nvPr/>
        </p:nvSpPr>
        <p:spPr>
          <a:xfrm rot="5400000">
            <a:off x="5317520" y="5264091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59" name="Rectangle 858">
            <a:extLst>
              <a:ext uri="{FF2B5EF4-FFF2-40B4-BE49-F238E27FC236}">
                <a16:creationId xmlns:a16="http://schemas.microsoft.com/office/drawing/2014/main" id="{62503AF9-8E53-DDB3-500C-10B8AE187376}"/>
              </a:ext>
            </a:extLst>
          </p:cNvPr>
          <p:cNvSpPr/>
          <p:nvPr/>
        </p:nvSpPr>
        <p:spPr>
          <a:xfrm rot="5400000">
            <a:off x="5317524" y="5336626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0" name="Rectangle 859">
            <a:extLst>
              <a:ext uri="{FF2B5EF4-FFF2-40B4-BE49-F238E27FC236}">
                <a16:creationId xmlns:a16="http://schemas.microsoft.com/office/drawing/2014/main" id="{819BE61C-48DC-9C22-FDE9-EF25B7B7F44C}"/>
              </a:ext>
            </a:extLst>
          </p:cNvPr>
          <p:cNvSpPr/>
          <p:nvPr/>
        </p:nvSpPr>
        <p:spPr>
          <a:xfrm rot="5400000">
            <a:off x="5717574" y="5264091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1" name="Rectangle 860">
            <a:extLst>
              <a:ext uri="{FF2B5EF4-FFF2-40B4-BE49-F238E27FC236}">
                <a16:creationId xmlns:a16="http://schemas.microsoft.com/office/drawing/2014/main" id="{36FF629E-AAE8-F276-1144-7E72C855782B}"/>
              </a:ext>
            </a:extLst>
          </p:cNvPr>
          <p:cNvSpPr/>
          <p:nvPr/>
        </p:nvSpPr>
        <p:spPr>
          <a:xfrm rot="5400000">
            <a:off x="5717577" y="5336626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4" name="Rectangle 863">
            <a:extLst>
              <a:ext uri="{FF2B5EF4-FFF2-40B4-BE49-F238E27FC236}">
                <a16:creationId xmlns:a16="http://schemas.microsoft.com/office/drawing/2014/main" id="{AD7C19A7-9060-7DB0-57F5-46371CE0CC71}"/>
              </a:ext>
            </a:extLst>
          </p:cNvPr>
          <p:cNvSpPr/>
          <p:nvPr/>
        </p:nvSpPr>
        <p:spPr>
          <a:xfrm rot="5400000">
            <a:off x="4517992" y="3525882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5" name="Rectangle 864">
            <a:extLst>
              <a:ext uri="{FF2B5EF4-FFF2-40B4-BE49-F238E27FC236}">
                <a16:creationId xmlns:a16="http://schemas.microsoft.com/office/drawing/2014/main" id="{38FA9D53-048C-288B-DD6C-A1A4A283A0F1}"/>
              </a:ext>
            </a:extLst>
          </p:cNvPr>
          <p:cNvSpPr/>
          <p:nvPr/>
        </p:nvSpPr>
        <p:spPr>
          <a:xfrm rot="5400000">
            <a:off x="4517994" y="3598417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A40245C0-E703-1ECD-C258-A8C59CEE7EB2}"/>
              </a:ext>
            </a:extLst>
          </p:cNvPr>
          <p:cNvSpPr/>
          <p:nvPr/>
        </p:nvSpPr>
        <p:spPr>
          <a:xfrm rot="5400000">
            <a:off x="4916376" y="3525812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7" name="Rectangle 866">
            <a:extLst>
              <a:ext uri="{FF2B5EF4-FFF2-40B4-BE49-F238E27FC236}">
                <a16:creationId xmlns:a16="http://schemas.microsoft.com/office/drawing/2014/main" id="{DFD306CB-AF53-2AE9-5069-BDF5467474B3}"/>
              </a:ext>
            </a:extLst>
          </p:cNvPr>
          <p:cNvSpPr/>
          <p:nvPr/>
        </p:nvSpPr>
        <p:spPr>
          <a:xfrm rot="5400000">
            <a:off x="4916378" y="3598347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8" name="Rectangle 867">
            <a:extLst>
              <a:ext uri="{FF2B5EF4-FFF2-40B4-BE49-F238E27FC236}">
                <a16:creationId xmlns:a16="http://schemas.microsoft.com/office/drawing/2014/main" id="{DB18F1A8-9C03-A72D-DEE2-98BFA107CB5F}"/>
              </a:ext>
            </a:extLst>
          </p:cNvPr>
          <p:cNvSpPr/>
          <p:nvPr/>
        </p:nvSpPr>
        <p:spPr>
          <a:xfrm rot="5400000">
            <a:off x="5317504" y="3525812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8FDF0B6D-9C39-E6C8-2B3E-DA0759E1A363}"/>
              </a:ext>
            </a:extLst>
          </p:cNvPr>
          <p:cNvSpPr/>
          <p:nvPr/>
        </p:nvSpPr>
        <p:spPr>
          <a:xfrm rot="5400000">
            <a:off x="5317508" y="3598347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70" name="Rectangle 869">
            <a:extLst>
              <a:ext uri="{FF2B5EF4-FFF2-40B4-BE49-F238E27FC236}">
                <a16:creationId xmlns:a16="http://schemas.microsoft.com/office/drawing/2014/main" id="{2469FD61-C5C9-9915-5969-93EC9719D673}"/>
              </a:ext>
            </a:extLst>
          </p:cNvPr>
          <p:cNvSpPr/>
          <p:nvPr/>
        </p:nvSpPr>
        <p:spPr>
          <a:xfrm rot="5400000">
            <a:off x="5717558" y="3525812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71" name="Rectangle 870">
            <a:extLst>
              <a:ext uri="{FF2B5EF4-FFF2-40B4-BE49-F238E27FC236}">
                <a16:creationId xmlns:a16="http://schemas.microsoft.com/office/drawing/2014/main" id="{D0E2B238-75D7-ADD6-2C6D-ACC879CFDD2F}"/>
              </a:ext>
            </a:extLst>
          </p:cNvPr>
          <p:cNvSpPr/>
          <p:nvPr/>
        </p:nvSpPr>
        <p:spPr>
          <a:xfrm rot="5400000">
            <a:off x="5717561" y="3598347"/>
            <a:ext cx="72536" cy="3942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874" name="TextBox 873">
            <a:extLst>
              <a:ext uri="{FF2B5EF4-FFF2-40B4-BE49-F238E27FC236}">
                <a16:creationId xmlns:a16="http://schemas.microsoft.com/office/drawing/2014/main" id="{A8D6B88B-FC45-2407-CDEC-11848BEAB06F}"/>
              </a:ext>
            </a:extLst>
          </p:cNvPr>
          <p:cNvSpPr txBox="1"/>
          <p:nvPr/>
        </p:nvSpPr>
        <p:spPr>
          <a:xfrm>
            <a:off x="3860354" y="3748390"/>
            <a:ext cx="29655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data</a:t>
            </a:r>
          </a:p>
        </p:txBody>
      </p:sp>
      <p:cxnSp>
        <p:nvCxnSpPr>
          <p:cNvPr id="875" name="Straight Arrow Connector 874">
            <a:extLst>
              <a:ext uri="{FF2B5EF4-FFF2-40B4-BE49-F238E27FC236}">
                <a16:creationId xmlns:a16="http://schemas.microsoft.com/office/drawing/2014/main" id="{E2693167-C0E2-8854-B015-C2EFB1489DA5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4184439" y="3743861"/>
            <a:ext cx="138965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6" name="TextBox 875">
            <a:extLst>
              <a:ext uri="{FF2B5EF4-FFF2-40B4-BE49-F238E27FC236}">
                <a16:creationId xmlns:a16="http://schemas.microsoft.com/office/drawing/2014/main" id="{DEBC5F08-8F1C-A6A1-34FF-6077602AAA6D}"/>
              </a:ext>
            </a:extLst>
          </p:cNvPr>
          <p:cNvSpPr txBox="1"/>
          <p:nvPr/>
        </p:nvSpPr>
        <p:spPr>
          <a:xfrm>
            <a:off x="3860354" y="5392375"/>
            <a:ext cx="29655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data</a:t>
            </a:r>
          </a:p>
        </p:txBody>
      </p:sp>
      <p:cxnSp>
        <p:nvCxnSpPr>
          <p:cNvPr id="877" name="Straight Arrow Connector 876">
            <a:extLst>
              <a:ext uri="{FF2B5EF4-FFF2-40B4-BE49-F238E27FC236}">
                <a16:creationId xmlns:a16="http://schemas.microsoft.com/office/drawing/2014/main" id="{0CCD8BCE-9208-D5F7-BD66-BF84E6EC907C}"/>
              </a:ext>
            </a:extLst>
          </p:cNvPr>
          <p:cNvCxnSpPr>
            <a:cxnSpLocks/>
          </p:cNvCxnSpPr>
          <p:nvPr/>
        </p:nvCxnSpPr>
        <p:spPr bwMode="auto">
          <a:xfrm rot="5400000" flipV="1">
            <a:off x="4203323" y="5514706"/>
            <a:ext cx="138965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8" name="Straight Arrow Connector 877">
            <a:extLst>
              <a:ext uri="{FF2B5EF4-FFF2-40B4-BE49-F238E27FC236}">
                <a16:creationId xmlns:a16="http://schemas.microsoft.com/office/drawing/2014/main" id="{EA2A3204-1D7D-8FF6-A4E6-01439B81771E}"/>
              </a:ext>
            </a:extLst>
          </p:cNvPr>
          <p:cNvCxnSpPr>
            <a:cxnSpLocks/>
          </p:cNvCxnSpPr>
          <p:nvPr/>
        </p:nvCxnSpPr>
        <p:spPr>
          <a:xfrm>
            <a:off x="5971751" y="3842075"/>
            <a:ext cx="2875088" cy="708132"/>
          </a:xfrm>
          <a:prstGeom prst="straightConnector1">
            <a:avLst/>
          </a:prstGeom>
          <a:ln w="25400">
            <a:solidFill>
              <a:srgbClr val="33CC33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1" name="Straight Arrow Connector 880">
            <a:extLst>
              <a:ext uri="{FF2B5EF4-FFF2-40B4-BE49-F238E27FC236}">
                <a16:creationId xmlns:a16="http://schemas.microsoft.com/office/drawing/2014/main" id="{8853B513-5EAA-85EE-79C4-67CE29AD878A}"/>
              </a:ext>
            </a:extLst>
          </p:cNvPr>
          <p:cNvCxnSpPr>
            <a:cxnSpLocks/>
          </p:cNvCxnSpPr>
          <p:nvPr/>
        </p:nvCxnSpPr>
        <p:spPr>
          <a:xfrm flipV="1">
            <a:off x="5971751" y="5104279"/>
            <a:ext cx="2858680" cy="313256"/>
          </a:xfrm>
          <a:prstGeom prst="straightConnector1">
            <a:avLst/>
          </a:prstGeom>
          <a:ln w="25400">
            <a:solidFill>
              <a:srgbClr val="33CC33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4" name="TextBox 833">
            <a:extLst>
              <a:ext uri="{FF2B5EF4-FFF2-40B4-BE49-F238E27FC236}">
                <a16:creationId xmlns:a16="http://schemas.microsoft.com/office/drawing/2014/main" id="{B2D31DA4-5673-77AC-FA9C-7D3A37330502}"/>
              </a:ext>
            </a:extLst>
          </p:cNvPr>
          <p:cNvSpPr txBox="1"/>
          <p:nvPr/>
        </p:nvSpPr>
        <p:spPr>
          <a:xfrm>
            <a:off x="6841171" y="3766745"/>
            <a:ext cx="369332" cy="24928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kumimoji="1" lang="en-US" sz="1200">
                <a:solidFill>
                  <a:schemeClr val="tx1"/>
                </a:solidFill>
                <a:effectLst>
                  <a:glow rad="228600">
                    <a:schemeClr val="bg1"/>
                  </a:glo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Frequency (Subcarriers/Tones)</a:t>
            </a:r>
          </a:p>
        </p:txBody>
      </p:sp>
      <p:cxnSp>
        <p:nvCxnSpPr>
          <p:cNvPr id="889" name="Straight Arrow Connector 888">
            <a:extLst>
              <a:ext uri="{FF2B5EF4-FFF2-40B4-BE49-F238E27FC236}">
                <a16:creationId xmlns:a16="http://schemas.microsoft.com/office/drawing/2014/main" id="{90CCAFE9-1DF5-27A4-7B64-D9004E25DB2A}"/>
              </a:ext>
            </a:extLst>
          </p:cNvPr>
          <p:cNvCxnSpPr>
            <a:cxnSpLocks/>
            <a:endCxn id="890" idx="1"/>
          </p:cNvCxnSpPr>
          <p:nvPr/>
        </p:nvCxnSpPr>
        <p:spPr bwMode="auto">
          <a:xfrm flipV="1">
            <a:off x="10012480" y="3269412"/>
            <a:ext cx="474877" cy="29012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0" name="TextBox 889">
            <a:extLst>
              <a:ext uri="{FF2B5EF4-FFF2-40B4-BE49-F238E27FC236}">
                <a16:creationId xmlns:a16="http://schemas.microsoft.com/office/drawing/2014/main" id="{BC76CDE2-2E1E-F6B7-2DB2-D68119DABB5B}"/>
              </a:ext>
            </a:extLst>
          </p:cNvPr>
          <p:cNvSpPr txBox="1"/>
          <p:nvPr/>
        </p:nvSpPr>
        <p:spPr>
          <a:xfrm>
            <a:off x="10487357" y="3100135"/>
            <a:ext cx="15103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600">
                <a:solidFill>
                  <a:prstClr val="black"/>
                </a:solidFill>
                <a:latin typeface="Tahoma"/>
                <a:ea typeface="ＭＳ Ｐゴシック"/>
              </a:rPr>
              <a:t>Ongoing PPDU</a:t>
            </a:r>
          </a:p>
        </p:txBody>
      </p:sp>
      <p:cxnSp>
        <p:nvCxnSpPr>
          <p:cNvPr id="892" name="Straight Connector 891">
            <a:extLst>
              <a:ext uri="{FF2B5EF4-FFF2-40B4-BE49-F238E27FC236}">
                <a16:creationId xmlns:a16="http://schemas.microsoft.com/office/drawing/2014/main" id="{84284AE1-26BA-4AC6-709F-1A982136BA4E}"/>
              </a:ext>
            </a:extLst>
          </p:cNvPr>
          <p:cNvCxnSpPr>
            <a:cxnSpLocks/>
          </p:cNvCxnSpPr>
          <p:nvPr/>
        </p:nvCxnSpPr>
        <p:spPr>
          <a:xfrm>
            <a:off x="10024608" y="3578989"/>
            <a:ext cx="0" cy="248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3" name="Straight Arrow Connector 892">
            <a:extLst>
              <a:ext uri="{FF2B5EF4-FFF2-40B4-BE49-F238E27FC236}">
                <a16:creationId xmlns:a16="http://schemas.microsoft.com/office/drawing/2014/main" id="{2B144F44-DC47-8C47-CF39-68D4EDFB8850}"/>
              </a:ext>
            </a:extLst>
          </p:cNvPr>
          <p:cNvCxnSpPr>
            <a:cxnSpLocks/>
          </p:cNvCxnSpPr>
          <p:nvPr/>
        </p:nvCxnSpPr>
        <p:spPr>
          <a:xfrm>
            <a:off x="2975821" y="3439801"/>
            <a:ext cx="1391396" cy="403347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4" name="Straight Arrow Connector 893">
            <a:extLst>
              <a:ext uri="{FF2B5EF4-FFF2-40B4-BE49-F238E27FC236}">
                <a16:creationId xmlns:a16="http://schemas.microsoft.com/office/drawing/2014/main" id="{D4F4D7E2-2694-7721-1F4D-FEC70A42230A}"/>
              </a:ext>
            </a:extLst>
          </p:cNvPr>
          <p:cNvCxnSpPr>
            <a:cxnSpLocks/>
          </p:cNvCxnSpPr>
          <p:nvPr/>
        </p:nvCxnSpPr>
        <p:spPr>
          <a:xfrm flipV="1">
            <a:off x="2997367" y="4119939"/>
            <a:ext cx="1355636" cy="363804"/>
          </a:xfrm>
          <a:prstGeom prst="straightConnector1">
            <a:avLst/>
          </a:prstGeom>
          <a:ln w="25400">
            <a:solidFill>
              <a:schemeClr val="accent1">
                <a:lumMod val="75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5" name="Rectangle 894">
            <a:extLst>
              <a:ext uri="{FF2B5EF4-FFF2-40B4-BE49-F238E27FC236}">
                <a16:creationId xmlns:a16="http://schemas.microsoft.com/office/drawing/2014/main" id="{E2DDCE32-5F39-1B7D-82CC-AD46DB3A1777}"/>
              </a:ext>
            </a:extLst>
          </p:cNvPr>
          <p:cNvSpPr/>
          <p:nvPr/>
        </p:nvSpPr>
        <p:spPr>
          <a:xfrm>
            <a:off x="4357147" y="3831869"/>
            <a:ext cx="1593791" cy="29007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sz="1200">
              <a:solidFill>
                <a:schemeClr val="tx1"/>
              </a:solidFill>
            </a:endParaRP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26815458-9200-D873-FBB5-093B8C9C99AA}"/>
              </a:ext>
            </a:extLst>
          </p:cNvPr>
          <p:cNvSpPr txBox="1"/>
          <p:nvPr/>
        </p:nvSpPr>
        <p:spPr>
          <a:xfrm rot="16200000">
            <a:off x="2672173" y="4617941"/>
            <a:ext cx="18181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>
                  <a:glow rad="215900">
                    <a:schemeClr val="bg1"/>
                  </a:glow>
                </a:effectLst>
                <a:uLnTx/>
                <a:uFillTx/>
                <a:latin typeface="Tahoma"/>
                <a:ea typeface="ＭＳ Ｐゴシック"/>
              </a:rPr>
              <a:t>Frequency (Subcarriers)</a:t>
            </a:r>
          </a:p>
        </p:txBody>
      </p:sp>
      <p:grpSp>
        <p:nvGrpSpPr>
          <p:cNvPr id="903" name="Group 902">
            <a:extLst>
              <a:ext uri="{FF2B5EF4-FFF2-40B4-BE49-F238E27FC236}">
                <a16:creationId xmlns:a16="http://schemas.microsoft.com/office/drawing/2014/main" id="{8FC7A2A2-8497-9885-4AB5-941F23CBBB8D}"/>
              </a:ext>
            </a:extLst>
          </p:cNvPr>
          <p:cNvGrpSpPr/>
          <p:nvPr/>
        </p:nvGrpSpPr>
        <p:grpSpPr>
          <a:xfrm>
            <a:off x="4546988" y="5616000"/>
            <a:ext cx="1224136" cy="72000"/>
            <a:chOff x="4583832" y="5616000"/>
            <a:chExt cx="1224136" cy="72000"/>
          </a:xfrm>
        </p:grpSpPr>
        <p:cxnSp>
          <p:nvCxnSpPr>
            <p:cNvPr id="899" name="Straight Connector 898">
              <a:extLst>
                <a:ext uri="{FF2B5EF4-FFF2-40B4-BE49-F238E27FC236}">
                  <a16:creationId xmlns:a16="http://schemas.microsoft.com/office/drawing/2014/main" id="{5EC4F366-9A64-45BB-87FD-0A20BB9532EC}"/>
                </a:ext>
              </a:extLst>
            </p:cNvPr>
            <p:cNvCxnSpPr>
              <a:cxnSpLocks/>
            </p:cNvCxnSpPr>
            <p:nvPr/>
          </p:nvCxnSpPr>
          <p:spPr>
            <a:xfrm>
              <a:off x="4583832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0" name="Straight Connector 899">
              <a:extLst>
                <a:ext uri="{FF2B5EF4-FFF2-40B4-BE49-F238E27FC236}">
                  <a16:creationId xmlns:a16="http://schemas.microsoft.com/office/drawing/2014/main" id="{2B59D1E4-F84C-F572-0395-D5676CAE326C}"/>
                </a:ext>
              </a:extLst>
            </p:cNvPr>
            <p:cNvCxnSpPr>
              <a:cxnSpLocks/>
            </p:cNvCxnSpPr>
            <p:nvPr/>
          </p:nvCxnSpPr>
          <p:spPr>
            <a:xfrm>
              <a:off x="4999112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1" name="Straight Connector 900">
              <a:extLst>
                <a:ext uri="{FF2B5EF4-FFF2-40B4-BE49-F238E27FC236}">
                  <a16:creationId xmlns:a16="http://schemas.microsoft.com/office/drawing/2014/main" id="{11CA0CFC-84D1-3076-0731-83C717F1F5AE}"/>
                </a:ext>
              </a:extLst>
            </p:cNvPr>
            <p:cNvCxnSpPr>
              <a:cxnSpLocks/>
            </p:cNvCxnSpPr>
            <p:nvPr/>
          </p:nvCxnSpPr>
          <p:spPr>
            <a:xfrm>
              <a:off x="5375920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2" name="Straight Connector 901">
              <a:extLst>
                <a:ext uri="{FF2B5EF4-FFF2-40B4-BE49-F238E27FC236}">
                  <a16:creationId xmlns:a16="http://schemas.microsoft.com/office/drawing/2014/main" id="{A3A0DD80-A45F-5201-E1B0-5B1E84B7F498}"/>
                </a:ext>
              </a:extLst>
            </p:cNvPr>
            <p:cNvCxnSpPr>
              <a:cxnSpLocks/>
            </p:cNvCxnSpPr>
            <p:nvPr/>
          </p:nvCxnSpPr>
          <p:spPr>
            <a:xfrm>
              <a:off x="5807968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5" name="Group 904">
            <a:extLst>
              <a:ext uri="{FF2B5EF4-FFF2-40B4-BE49-F238E27FC236}">
                <a16:creationId xmlns:a16="http://schemas.microsoft.com/office/drawing/2014/main" id="{604CE333-1119-EE3C-C33B-522F7606A5B9}"/>
              </a:ext>
            </a:extLst>
          </p:cNvPr>
          <p:cNvGrpSpPr/>
          <p:nvPr/>
        </p:nvGrpSpPr>
        <p:grpSpPr>
          <a:xfrm>
            <a:off x="4546988" y="3573024"/>
            <a:ext cx="1224136" cy="72000"/>
            <a:chOff x="4583832" y="5616000"/>
            <a:chExt cx="1224136" cy="72000"/>
          </a:xfrm>
        </p:grpSpPr>
        <p:cxnSp>
          <p:nvCxnSpPr>
            <p:cNvPr id="906" name="Straight Connector 905">
              <a:extLst>
                <a:ext uri="{FF2B5EF4-FFF2-40B4-BE49-F238E27FC236}">
                  <a16:creationId xmlns:a16="http://schemas.microsoft.com/office/drawing/2014/main" id="{CD9E4024-C400-BE0D-97E4-14862FC3042D}"/>
                </a:ext>
              </a:extLst>
            </p:cNvPr>
            <p:cNvCxnSpPr>
              <a:cxnSpLocks/>
            </p:cNvCxnSpPr>
            <p:nvPr/>
          </p:nvCxnSpPr>
          <p:spPr>
            <a:xfrm>
              <a:off x="4583832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7" name="Straight Connector 906">
              <a:extLst>
                <a:ext uri="{FF2B5EF4-FFF2-40B4-BE49-F238E27FC236}">
                  <a16:creationId xmlns:a16="http://schemas.microsoft.com/office/drawing/2014/main" id="{431ADE79-B9B4-494D-0B17-8F8410B3155D}"/>
                </a:ext>
              </a:extLst>
            </p:cNvPr>
            <p:cNvCxnSpPr>
              <a:cxnSpLocks/>
            </p:cNvCxnSpPr>
            <p:nvPr/>
          </p:nvCxnSpPr>
          <p:spPr>
            <a:xfrm>
              <a:off x="4999112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8" name="Straight Connector 907">
              <a:extLst>
                <a:ext uri="{FF2B5EF4-FFF2-40B4-BE49-F238E27FC236}">
                  <a16:creationId xmlns:a16="http://schemas.microsoft.com/office/drawing/2014/main" id="{ECB0ECE1-B269-8F48-2897-8052AB5C562E}"/>
                </a:ext>
              </a:extLst>
            </p:cNvPr>
            <p:cNvCxnSpPr>
              <a:cxnSpLocks/>
            </p:cNvCxnSpPr>
            <p:nvPr/>
          </p:nvCxnSpPr>
          <p:spPr>
            <a:xfrm>
              <a:off x="5375920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9" name="Straight Connector 908">
              <a:extLst>
                <a:ext uri="{FF2B5EF4-FFF2-40B4-BE49-F238E27FC236}">
                  <a16:creationId xmlns:a16="http://schemas.microsoft.com/office/drawing/2014/main" id="{32C3A55A-AB91-2C82-EF64-6C659C533E13}"/>
                </a:ext>
              </a:extLst>
            </p:cNvPr>
            <p:cNvCxnSpPr>
              <a:cxnSpLocks/>
            </p:cNvCxnSpPr>
            <p:nvPr/>
          </p:nvCxnSpPr>
          <p:spPr>
            <a:xfrm>
              <a:off x="5807968" y="5616000"/>
              <a:ext cx="0" cy="7200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1" name="TextBox 910">
            <a:extLst>
              <a:ext uri="{FF2B5EF4-FFF2-40B4-BE49-F238E27FC236}">
                <a16:creationId xmlns:a16="http://schemas.microsoft.com/office/drawing/2014/main" id="{6650AB08-5ECD-82D8-CF03-90D129C3AE5D}"/>
              </a:ext>
            </a:extLst>
          </p:cNvPr>
          <p:cNvSpPr txBox="1"/>
          <p:nvPr/>
        </p:nvSpPr>
        <p:spPr>
          <a:xfrm>
            <a:off x="3764943" y="4516681"/>
            <a:ext cx="39196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guard</a:t>
            </a:r>
          </a:p>
        </p:txBody>
      </p:sp>
      <p:cxnSp>
        <p:nvCxnSpPr>
          <p:cNvPr id="912" name="Straight Arrow Connector 911">
            <a:extLst>
              <a:ext uri="{FF2B5EF4-FFF2-40B4-BE49-F238E27FC236}">
                <a16:creationId xmlns:a16="http://schemas.microsoft.com/office/drawing/2014/main" id="{04AC5787-7F42-0915-294C-59071EA0EB10}"/>
              </a:ext>
            </a:extLst>
          </p:cNvPr>
          <p:cNvCxnSpPr>
            <a:cxnSpLocks/>
          </p:cNvCxnSpPr>
          <p:nvPr/>
        </p:nvCxnSpPr>
        <p:spPr bwMode="auto">
          <a:xfrm flipV="1">
            <a:off x="4184404" y="4609014"/>
            <a:ext cx="138965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34474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9C80B-0117-2CA7-6C4D-0012E8542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Synchronization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02748-E1C3-875E-7434-3447F9B1B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981201"/>
            <a:ext cx="11521279" cy="16395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OFDM modulated LL_IF requires synchronization to ongoing PPDU transmission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LL_STA can synchronize to the preamble of ongoing PPDU when in range of ongoing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LL_STA can synchronize to PPDU (e.g., TF) immediately preceding ongoing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329F-D32E-A969-B767-0A434541C5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230D6-352E-71BC-A671-2CFD234053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B51F00-110C-1CCB-00B0-5E06C3899F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48D8B33-AFE4-D131-4BAB-27BCEF2E9C08}"/>
              </a:ext>
            </a:extLst>
          </p:cNvPr>
          <p:cNvCxnSpPr/>
          <p:nvPr/>
        </p:nvCxnSpPr>
        <p:spPr>
          <a:xfrm flipH="1">
            <a:off x="1695834" y="5229200"/>
            <a:ext cx="4040127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E2EBF04-7375-3EB5-7B68-50925B1F8DD9}"/>
              </a:ext>
            </a:extLst>
          </p:cNvPr>
          <p:cNvSpPr txBox="1"/>
          <p:nvPr/>
        </p:nvSpPr>
        <p:spPr>
          <a:xfrm>
            <a:off x="335360" y="4968403"/>
            <a:ext cx="1177236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TXOP responder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8B6A5EA-52E1-A388-69DC-373B8E0893C2}"/>
              </a:ext>
            </a:extLst>
          </p:cNvPr>
          <p:cNvCxnSpPr>
            <a:cxnSpLocks/>
          </p:cNvCxnSpPr>
          <p:nvPr/>
        </p:nvCxnSpPr>
        <p:spPr>
          <a:xfrm flipH="1">
            <a:off x="1695833" y="4597864"/>
            <a:ext cx="4040127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3319D02A-409A-E029-1405-2E624A8466FC}"/>
              </a:ext>
            </a:extLst>
          </p:cNvPr>
          <p:cNvSpPr txBox="1"/>
          <p:nvPr/>
        </p:nvSpPr>
        <p:spPr>
          <a:xfrm>
            <a:off x="246425" y="4337067"/>
            <a:ext cx="1266171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TXOP holder (AP)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428E3B5-260D-7445-3603-2187A2014D92}"/>
              </a:ext>
            </a:extLst>
          </p:cNvPr>
          <p:cNvCxnSpPr/>
          <p:nvPr/>
        </p:nvCxnSpPr>
        <p:spPr>
          <a:xfrm flipH="1">
            <a:off x="1695834" y="5724873"/>
            <a:ext cx="4040127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F3B4BC3-2129-05C1-6E5B-57197AC6848A}"/>
              </a:ext>
            </a:extLst>
          </p:cNvPr>
          <p:cNvSpPr txBox="1"/>
          <p:nvPr/>
        </p:nvSpPr>
        <p:spPr>
          <a:xfrm>
            <a:off x="943603" y="5464076"/>
            <a:ext cx="568993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F6DADFE-AD95-F5E5-3B6A-06F82A065389}"/>
              </a:ext>
            </a:extLst>
          </p:cNvPr>
          <p:cNvSpPr/>
          <p:nvPr/>
        </p:nvSpPr>
        <p:spPr>
          <a:xfrm>
            <a:off x="1732035" y="4952254"/>
            <a:ext cx="1221786" cy="270000"/>
          </a:xfrm>
          <a:prstGeom prst="rect">
            <a:avLst/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Preamble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0E1072-B63D-ED41-A603-6CEFEE9F47BC}"/>
              </a:ext>
            </a:extLst>
          </p:cNvPr>
          <p:cNvCxnSpPr>
            <a:cxnSpLocks/>
          </p:cNvCxnSpPr>
          <p:nvPr/>
        </p:nvCxnSpPr>
        <p:spPr>
          <a:xfrm flipV="1">
            <a:off x="2450084" y="5755087"/>
            <a:ext cx="1" cy="16024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21B60A0-DB50-E59F-C688-138D8F03EE7C}"/>
              </a:ext>
            </a:extLst>
          </p:cNvPr>
          <p:cNvSpPr txBox="1"/>
          <p:nvPr/>
        </p:nvSpPr>
        <p:spPr>
          <a:xfrm>
            <a:off x="2072119" y="5897125"/>
            <a:ext cx="585448" cy="1904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F2A6F94-42BE-55C9-2A6E-10F1E148F1C8}"/>
              </a:ext>
            </a:extLst>
          </p:cNvPr>
          <p:cNvSpPr/>
          <p:nvPr/>
        </p:nvSpPr>
        <p:spPr>
          <a:xfrm>
            <a:off x="4318896" y="5452767"/>
            <a:ext cx="480960" cy="270000"/>
          </a:xfrm>
          <a:prstGeom prst="rect">
            <a:avLst/>
          </a:prstGeom>
          <a:noFill/>
          <a:ln w="28575" cap="flat" cmpd="sng" algn="ctr">
            <a:solidFill>
              <a:srgbClr val="00ADDC"/>
            </a:solidFill>
            <a:prstDash val="sysDot"/>
          </a:ln>
          <a:effectLst/>
        </p:spPr>
        <p:txBody>
          <a:bodyPr lIns="68580" tIns="34290" rIns="68580" bIns="3429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LL_IF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1F79080-2286-37EF-A66B-D2DE5BA2080E}"/>
              </a:ext>
            </a:extLst>
          </p:cNvPr>
          <p:cNvSpPr txBox="1"/>
          <p:nvPr/>
        </p:nvSpPr>
        <p:spPr>
          <a:xfrm>
            <a:off x="3495022" y="5838825"/>
            <a:ext cx="2097459" cy="17312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050">
                <a:solidFill>
                  <a:srgbClr val="00ADDC"/>
                </a:solidFill>
                <a:latin typeface="Tahoma"/>
                <a:ea typeface="ＭＳ Ｐゴシック"/>
              </a:rPr>
              <a:t>Available time to transmit LL_IF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E97EB72-3DD4-6CBD-FECF-80FCC54CE4A7}"/>
              </a:ext>
            </a:extLst>
          </p:cNvPr>
          <p:cNvSpPr/>
          <p:nvPr/>
        </p:nvSpPr>
        <p:spPr>
          <a:xfrm>
            <a:off x="2953821" y="4952254"/>
            <a:ext cx="2638123" cy="270000"/>
          </a:xfrm>
          <a:prstGeom prst="rect">
            <a:avLst/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Data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3B565EE4-3EEE-006B-3DD4-E73F1DEA2677}"/>
              </a:ext>
            </a:extLst>
          </p:cNvPr>
          <p:cNvSpPr/>
          <p:nvPr/>
        </p:nvSpPr>
        <p:spPr>
          <a:xfrm>
            <a:off x="1691004" y="5454873"/>
            <a:ext cx="1257988" cy="270000"/>
          </a:xfrm>
          <a:prstGeom prst="roundRect">
            <a:avLst>
              <a:gd name="adj" fmla="val 50000"/>
            </a:avLst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Sync. + decode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FE2B96D1-BBE6-1B70-F571-3663549A9315}"/>
              </a:ext>
            </a:extLst>
          </p:cNvPr>
          <p:cNvSpPr/>
          <p:nvPr/>
        </p:nvSpPr>
        <p:spPr>
          <a:xfrm>
            <a:off x="2948992" y="5454873"/>
            <a:ext cx="546566" cy="270000"/>
          </a:xfrm>
          <a:prstGeom prst="roundRect">
            <a:avLst>
              <a:gd name="adj" fmla="val 50000"/>
            </a:avLst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2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Switch RX-TX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B1982D7-EED3-2EE7-3609-A95A8473BED4}"/>
              </a:ext>
            </a:extLst>
          </p:cNvPr>
          <p:cNvCxnSpPr>
            <a:cxnSpLocks/>
          </p:cNvCxnSpPr>
          <p:nvPr/>
        </p:nvCxnSpPr>
        <p:spPr>
          <a:xfrm>
            <a:off x="3495558" y="5835210"/>
            <a:ext cx="2096387" cy="7230"/>
          </a:xfrm>
          <a:prstGeom prst="straightConnector1">
            <a:avLst/>
          </a:prstGeom>
          <a:noFill/>
          <a:ln w="28575" cap="flat" cmpd="sng" algn="ctr">
            <a:solidFill>
              <a:srgbClr val="00ADDC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37F5152E-7690-FEF0-1F02-F1B652E0EA1C}"/>
              </a:ext>
            </a:extLst>
          </p:cNvPr>
          <p:cNvSpPr/>
          <p:nvPr/>
        </p:nvSpPr>
        <p:spPr>
          <a:xfrm>
            <a:off x="3495558" y="4327864"/>
            <a:ext cx="2096386" cy="270000"/>
          </a:xfrm>
          <a:prstGeom prst="roundRect">
            <a:avLst>
              <a:gd name="adj" fmla="val 50000"/>
            </a:avLst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Extra processing to detect LL_IF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58A809F-584A-74A2-A40E-527D2E789C71}"/>
              </a:ext>
            </a:extLst>
          </p:cNvPr>
          <p:cNvSpPr txBox="1"/>
          <p:nvPr/>
        </p:nvSpPr>
        <p:spPr>
          <a:xfrm>
            <a:off x="5015880" y="4581128"/>
            <a:ext cx="866584" cy="1904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Ongoing PPDU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8C4C78E-F859-8A62-E27E-2B7D4633F5AC}"/>
              </a:ext>
            </a:extLst>
          </p:cNvPr>
          <p:cNvCxnSpPr>
            <a:cxnSpLocks/>
          </p:cNvCxnSpPr>
          <p:nvPr/>
        </p:nvCxnSpPr>
        <p:spPr>
          <a:xfrm flipH="1">
            <a:off x="7660780" y="5225664"/>
            <a:ext cx="4195859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0332EA95-271D-B783-C616-F866023610C5}"/>
              </a:ext>
            </a:extLst>
          </p:cNvPr>
          <p:cNvSpPr txBox="1"/>
          <p:nvPr/>
        </p:nvSpPr>
        <p:spPr>
          <a:xfrm>
            <a:off x="6301418" y="4941168"/>
            <a:ext cx="1177236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TXOP responder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FA6B57F-4911-C67C-1BEE-A4D34ED1B60D}"/>
              </a:ext>
            </a:extLst>
          </p:cNvPr>
          <p:cNvCxnSpPr/>
          <p:nvPr/>
        </p:nvCxnSpPr>
        <p:spPr>
          <a:xfrm flipH="1">
            <a:off x="7660781" y="4597864"/>
            <a:ext cx="4195859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F0734953-343C-4D3B-407B-EE37026952AE}"/>
              </a:ext>
            </a:extLst>
          </p:cNvPr>
          <p:cNvSpPr txBox="1"/>
          <p:nvPr/>
        </p:nvSpPr>
        <p:spPr>
          <a:xfrm>
            <a:off x="6194850" y="4337067"/>
            <a:ext cx="1283804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TXOP Holder (AP)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628E2F9-852C-6125-3C12-802B7B4184A4}"/>
              </a:ext>
            </a:extLst>
          </p:cNvPr>
          <p:cNvCxnSpPr/>
          <p:nvPr/>
        </p:nvCxnSpPr>
        <p:spPr>
          <a:xfrm flipH="1">
            <a:off x="7660781" y="5780145"/>
            <a:ext cx="4195859" cy="0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5594591C-ACD8-F2B0-AA24-8A9AE9376F09}"/>
              </a:ext>
            </a:extLst>
          </p:cNvPr>
          <p:cNvSpPr txBox="1"/>
          <p:nvPr/>
        </p:nvSpPr>
        <p:spPr>
          <a:xfrm>
            <a:off x="6909661" y="5525513"/>
            <a:ext cx="568993" cy="257369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LL_STA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3B83775C-2870-8BC9-AAB5-9FC09131FE7C}"/>
              </a:ext>
            </a:extLst>
          </p:cNvPr>
          <p:cNvCxnSpPr>
            <a:cxnSpLocks/>
          </p:cNvCxnSpPr>
          <p:nvPr/>
        </p:nvCxnSpPr>
        <p:spPr>
          <a:xfrm flipV="1">
            <a:off x="9375076" y="5810359"/>
            <a:ext cx="1" cy="160247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FCCDF72-3FBC-E091-4758-2974EBA669EA}"/>
              </a:ext>
            </a:extLst>
          </p:cNvPr>
          <p:cNvSpPr txBox="1"/>
          <p:nvPr/>
        </p:nvSpPr>
        <p:spPr>
          <a:xfrm>
            <a:off x="8919263" y="5981343"/>
            <a:ext cx="585448" cy="1904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LL arrival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4D0B670-0EE8-AE01-14E7-F2F44E1AF931}"/>
              </a:ext>
            </a:extLst>
          </p:cNvPr>
          <p:cNvSpPr/>
          <p:nvPr/>
        </p:nvSpPr>
        <p:spPr>
          <a:xfrm>
            <a:off x="10447104" y="5508040"/>
            <a:ext cx="480960" cy="270000"/>
          </a:xfrm>
          <a:prstGeom prst="rect">
            <a:avLst/>
          </a:prstGeom>
          <a:noFill/>
          <a:ln w="28575" cap="flat" cmpd="sng" algn="ctr">
            <a:solidFill>
              <a:srgbClr val="00ADDC"/>
            </a:solidFill>
            <a:prstDash val="sysDot"/>
          </a:ln>
          <a:effectLst/>
        </p:spPr>
        <p:txBody>
          <a:bodyPr lIns="68580" tIns="34290" rIns="68580" bIns="3429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LL_IF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FEFA5AE-1F15-62BF-2C92-64117A5F01E2}"/>
              </a:ext>
            </a:extLst>
          </p:cNvPr>
          <p:cNvSpPr/>
          <p:nvPr/>
        </p:nvSpPr>
        <p:spPr>
          <a:xfrm>
            <a:off x="9655377" y="4955664"/>
            <a:ext cx="2101273" cy="270000"/>
          </a:xfrm>
          <a:prstGeom prst="rect">
            <a:avLst/>
          </a:prstGeom>
          <a:solidFill>
            <a:sysClr val="window" lastClr="FFFFFF"/>
          </a:solidFill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Data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635BB17-EA1D-937A-2D59-9B5B0C02EB69}"/>
              </a:ext>
            </a:extLst>
          </p:cNvPr>
          <p:cNvSpPr txBox="1"/>
          <p:nvPr/>
        </p:nvSpPr>
        <p:spPr>
          <a:xfrm>
            <a:off x="7525368" y="4845237"/>
            <a:ext cx="380405" cy="294311"/>
          </a:xfrm>
          <a:prstGeom prst="rect">
            <a:avLst/>
          </a:prstGeom>
          <a:noFill/>
        </p:spPr>
        <p:txBody>
          <a:bodyPr wrap="square" lIns="68580" tIns="34290" rIns="68580" bIns="3429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2100">
                <a:solidFill>
                  <a:prstClr val="black"/>
                </a:solidFill>
                <a:latin typeface="Tahoma"/>
                <a:ea typeface="ＭＳ Ｐゴシック"/>
              </a:rPr>
              <a:t>…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DB19403-108F-BB2A-2A48-3E8AAC0F437E}"/>
              </a:ext>
            </a:extLst>
          </p:cNvPr>
          <p:cNvSpPr/>
          <p:nvPr/>
        </p:nvSpPr>
        <p:spPr>
          <a:xfrm>
            <a:off x="9111500" y="4955664"/>
            <a:ext cx="543877" cy="268029"/>
          </a:xfrm>
          <a:prstGeom prst="rect">
            <a:avLst/>
          </a:prstGeom>
          <a:solidFill>
            <a:sysClr val="window" lastClr="FFFFFF"/>
          </a:solidFill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27000" tIns="27000" rIns="27000" bIns="2700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Preamble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3582241-07B9-5564-7FEF-48B617E3F667}"/>
              </a:ext>
            </a:extLst>
          </p:cNvPr>
          <p:cNvSpPr/>
          <p:nvPr/>
        </p:nvSpPr>
        <p:spPr>
          <a:xfrm>
            <a:off x="7976231" y="4327864"/>
            <a:ext cx="703601" cy="270000"/>
          </a:xfrm>
          <a:prstGeom prst="rect">
            <a:avLst/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Prev. PPDU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E74FC031-FAC3-69E2-93BC-49D2BE540E94}"/>
              </a:ext>
            </a:extLst>
          </p:cNvPr>
          <p:cNvSpPr/>
          <p:nvPr/>
        </p:nvSpPr>
        <p:spPr>
          <a:xfrm>
            <a:off x="7976232" y="5510145"/>
            <a:ext cx="422189" cy="270000"/>
          </a:xfrm>
          <a:prstGeom prst="roundRect">
            <a:avLst>
              <a:gd name="adj" fmla="val 41165"/>
            </a:avLst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75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Sync. + decode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7A98C9A-1DB6-D633-22BD-81A21BF05720}"/>
              </a:ext>
            </a:extLst>
          </p:cNvPr>
          <p:cNvSpPr txBox="1"/>
          <p:nvPr/>
        </p:nvSpPr>
        <p:spPr>
          <a:xfrm>
            <a:off x="9732135" y="5871325"/>
            <a:ext cx="2014027" cy="17312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050">
                <a:solidFill>
                  <a:srgbClr val="00ADDC"/>
                </a:solidFill>
                <a:latin typeface="Tahoma"/>
                <a:ea typeface="ＭＳ Ｐゴシック"/>
              </a:rPr>
              <a:t>Available time to transmit LL_IF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EF3374D8-F148-7E53-4091-19ABA6C63DED}"/>
              </a:ext>
            </a:extLst>
          </p:cNvPr>
          <p:cNvCxnSpPr>
            <a:cxnSpLocks/>
          </p:cNvCxnSpPr>
          <p:nvPr/>
        </p:nvCxnSpPr>
        <p:spPr>
          <a:xfrm>
            <a:off x="9721647" y="5867710"/>
            <a:ext cx="2035003" cy="1"/>
          </a:xfrm>
          <a:prstGeom prst="straightConnector1">
            <a:avLst/>
          </a:prstGeom>
          <a:noFill/>
          <a:ln w="28575" cap="flat" cmpd="sng" algn="ctr">
            <a:solidFill>
              <a:srgbClr val="00ADDC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405F15AC-D02F-1E4A-F2F0-E1247D99D8DE}"/>
              </a:ext>
            </a:extLst>
          </p:cNvPr>
          <p:cNvSpPr/>
          <p:nvPr/>
        </p:nvSpPr>
        <p:spPr>
          <a:xfrm>
            <a:off x="8398421" y="5510145"/>
            <a:ext cx="480961" cy="270000"/>
          </a:xfrm>
          <a:prstGeom prst="roundRect">
            <a:avLst>
              <a:gd name="adj" fmla="val 50000"/>
            </a:avLst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2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Switch RX-TX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190E96F-58D7-07B0-8281-EFCB88D35F85}"/>
              </a:ext>
            </a:extLst>
          </p:cNvPr>
          <p:cNvCxnSpPr>
            <a:cxnSpLocks/>
          </p:cNvCxnSpPr>
          <p:nvPr/>
        </p:nvCxnSpPr>
        <p:spPr>
          <a:xfrm flipV="1">
            <a:off x="8679832" y="5452956"/>
            <a:ext cx="975546" cy="2537"/>
          </a:xfrm>
          <a:prstGeom prst="straightConnector1">
            <a:avLst/>
          </a:prstGeom>
          <a:noFill/>
          <a:ln w="28575" cap="flat" cmpd="sng" algn="ctr">
            <a:solidFill>
              <a:srgbClr val="FEB80A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15C69CF1-0213-8034-C51B-387397ED260F}"/>
              </a:ext>
            </a:extLst>
          </p:cNvPr>
          <p:cNvSpPr txBox="1"/>
          <p:nvPr/>
        </p:nvSpPr>
        <p:spPr>
          <a:xfrm>
            <a:off x="8893612" y="5257152"/>
            <a:ext cx="547987" cy="17312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050">
                <a:solidFill>
                  <a:srgbClr val="FEB80A"/>
                </a:solidFill>
                <a:latin typeface="Tahoma"/>
                <a:ea typeface="ＭＳ Ｐゴシック"/>
              </a:rPr>
              <a:t>Wait time</a:t>
            </a: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FDEDE78D-4E20-DCBE-B275-9F5C1A18C276}"/>
              </a:ext>
            </a:extLst>
          </p:cNvPr>
          <p:cNvSpPr/>
          <p:nvPr/>
        </p:nvSpPr>
        <p:spPr>
          <a:xfrm>
            <a:off x="9655377" y="4326636"/>
            <a:ext cx="2101273" cy="271228"/>
          </a:xfrm>
          <a:prstGeom prst="roundRect">
            <a:avLst>
              <a:gd name="adj" fmla="val 50000"/>
            </a:avLst>
          </a:prstGeom>
          <a:noFill/>
          <a:ln w="21431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9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Extra processing to detect LL_IF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4F92300E-2269-89F0-82D3-8D26D1B485FD}"/>
              </a:ext>
            </a:extLst>
          </p:cNvPr>
          <p:cNvCxnSpPr>
            <a:cxnSpLocks/>
          </p:cNvCxnSpPr>
          <p:nvPr/>
        </p:nvCxnSpPr>
        <p:spPr>
          <a:xfrm flipV="1">
            <a:off x="11756650" y="4833128"/>
            <a:ext cx="99989" cy="12056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EB691489-6964-2C0E-C377-F72C2A5E215F}"/>
              </a:ext>
            </a:extLst>
          </p:cNvPr>
          <p:cNvSpPr txBox="1"/>
          <p:nvPr/>
        </p:nvSpPr>
        <p:spPr>
          <a:xfrm>
            <a:off x="11064552" y="4581128"/>
            <a:ext cx="866584" cy="19043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sz="1200">
                <a:solidFill>
                  <a:prstClr val="black"/>
                </a:solidFill>
                <a:latin typeface="Tahoma"/>
                <a:ea typeface="ＭＳ Ｐゴシック"/>
              </a:rPr>
              <a:t>Ongoing PPDU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6FA1E7-AEFB-FDEB-EF5C-03565C5F6D45}"/>
              </a:ext>
            </a:extLst>
          </p:cNvPr>
          <p:cNvCxnSpPr>
            <a:cxnSpLocks/>
          </p:cNvCxnSpPr>
          <p:nvPr/>
        </p:nvCxnSpPr>
        <p:spPr>
          <a:xfrm flipV="1">
            <a:off x="5591944" y="4834996"/>
            <a:ext cx="99989" cy="120566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8597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75400C4D-AFEE-4747-9792-D541240AB1A9}" vid="{089F04FE-D734-4AB2-A95D-286C7278E473}"/>
    </a:ext>
  </a:extLst>
</a:theme>
</file>

<file path=ppt/theme/theme2.xml><?xml version="1.0" encoding="utf-8"?>
<a:theme xmlns:a="http://schemas.openxmlformats.org/drawingml/2006/main" name="RDC-EU-SL1_Confidential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ont_a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  <a:effectLst/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sz="1600" dirty="0" smtClean="0">
            <a:latin typeface="+mn-lt"/>
          </a:defRPr>
        </a:defPPr>
      </a:lstStyle>
    </a:tx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644E7980-556D-48EA-A712-3130DE162FFF}" vid="{379DE67C-5124-446D-8967-D9A78B8820CB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</Template>
  <TotalTime>60</TotalTime>
  <Words>1558</Words>
  <Application>Microsoft Office PowerPoint</Application>
  <PresentationFormat>Widescreen</PresentationFormat>
  <Paragraphs>279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HGP創英角ｺﾞｼｯｸUB</vt:lpstr>
      <vt:lpstr>Arial</vt:lpstr>
      <vt:lpstr>Courier New</vt:lpstr>
      <vt:lpstr>SST</vt:lpstr>
      <vt:lpstr>Tahoma</vt:lpstr>
      <vt:lpstr>Times New Roman</vt:lpstr>
      <vt:lpstr>Wingdings</vt:lpstr>
      <vt:lpstr>Office Theme</vt:lpstr>
      <vt:lpstr>RDC-EU-SL1_Confidential</vt:lpstr>
      <vt:lpstr>Microsoft Word 97 - 2003 Document</vt:lpstr>
      <vt:lpstr>Overlapped Indication to Support Preemption</vt:lpstr>
      <vt:lpstr>Introduction</vt:lpstr>
      <vt:lpstr>Problem of event-based LL traffic awareness </vt:lpstr>
      <vt:lpstr>Problem of event-based LL traffic awareness (existing solutions)</vt:lpstr>
      <vt:lpstr>Proposal (1/3)</vt:lpstr>
      <vt:lpstr>Proposal (2/3)</vt:lpstr>
      <vt:lpstr>Proposal (3/3)</vt:lpstr>
      <vt:lpstr>LL_IF design as OFDM waveform</vt:lpstr>
      <vt:lpstr>Synchronization aspects</vt:lpstr>
      <vt:lpstr>Simulation results</vt:lpstr>
      <vt:lpstr>Additional considerations and specification relevance</vt:lpstr>
      <vt:lpstr>Summary and Conclusions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Overlapped Indication to Support Preemption</dc:title>
  <dc:creator>Verenzuela, Daniel</dc:creator>
  <cp:lastModifiedBy>Daniel Verenzuela</cp:lastModifiedBy>
  <cp:revision>2</cp:revision>
  <cp:lastPrinted>1601-01-01T00:00:00Z</cp:lastPrinted>
  <dcterms:created xsi:type="dcterms:W3CDTF">2023-06-06T07:25:56Z</dcterms:created>
  <dcterms:modified xsi:type="dcterms:W3CDTF">2023-07-10T06:58:27Z</dcterms:modified>
</cp:coreProperties>
</file>