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12" r:id="rId3"/>
    <p:sldId id="438" r:id="rId4"/>
    <p:sldId id="439" r:id="rId5"/>
    <p:sldId id="440" r:id="rId6"/>
    <p:sldId id="442" r:id="rId7"/>
    <p:sldId id="434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  <a:srgbClr val="1E1EFA"/>
    <a:srgbClr val="00CC99"/>
    <a:srgbClr val="00B050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>
        <p:scale>
          <a:sx n="75" d="100"/>
          <a:sy n="75" d="100"/>
        </p:scale>
        <p:origin x="2556" y="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7179" y="6475413"/>
            <a:ext cx="12267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1193r1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18595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/>
              <a:t>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664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Nulling Performance of </a:t>
            </a:r>
            <a:r>
              <a:rPr lang="en-US" altLang="zh-CN" sz="2800" dirty="0" smtClean="0">
                <a:solidFill>
                  <a:schemeClr val="tx1"/>
                </a:solidFill>
              </a:rPr>
              <a:t>Coordinated Beamforming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</a:t>
            </a:r>
            <a:r>
              <a:rPr lang="en-US" altLang="zh-CN" sz="2000" b="0" dirty="0"/>
              <a:t>06</a:t>
            </a:r>
            <a:r>
              <a:rPr lang="en-US" sz="2000" b="0" dirty="0"/>
              <a:t>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</a:t>
            </a:r>
            <a:r>
              <a:rPr lang="en-US" dirty="0"/>
              <a:t>2023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86158"/>
              </p:ext>
            </p:extLst>
          </p:nvPr>
        </p:nvGraphicFramePr>
        <p:xfrm>
          <a:off x="990599" y="2820385"/>
          <a:ext cx="7553324" cy="3036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Wicky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Wicky.wangweijie@</a:t>
                      </a:r>
                      <a:r>
                        <a:rPr lang="en-US" altLang="zh-CN" sz="1100" dirty="0">
                          <a:latin typeface="Times New Roman"/>
                          <a:ea typeface="Times New Roman"/>
                          <a:cs typeface="Arial"/>
                        </a:rPr>
                        <a:t>h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u="none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liyanchun@huawei.com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Xiaolong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zhangxiaolong66@huawei.com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Tony Zeng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tony.zengyan@huawei.com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Shengsen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wangshengsen@huawei.com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chenyun66@huawei.com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Xin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Luna.lixin@huawei.com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2590800"/>
          </a:xfrm>
        </p:spPr>
        <p:txBody>
          <a:bodyPr/>
          <a:lstStyle/>
          <a:p>
            <a:r>
              <a:rPr kumimoji="1" lang="en-US" altLang="ja-JP" sz="1800" b="0" dirty="0">
                <a:cs typeface="Times New Roman" panose="02020603050405020304" pitchFamily="18" charset="0"/>
              </a:rPr>
              <a:t>Coordinated Beamforming  (Co-BF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)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has been introduced to IEEE 802.11 in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11be.</a:t>
            </a: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r>
              <a:rPr kumimoji="1" lang="en-US" altLang="ja-JP" sz="1800" b="0" dirty="0" smtClean="0">
                <a:cs typeface="Times New Roman" panose="02020603050405020304" pitchFamily="18" charset="0"/>
              </a:rPr>
              <a:t>However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,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periodic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bursts arrives during </a:t>
            </a:r>
            <a:r>
              <a:rPr kumimoji="1" lang="en-US" altLang="zh-CN" sz="1800" b="0" dirty="0" smtClean="0">
                <a:cs typeface="Times New Roman" panose="02020603050405020304" pitchFamily="18" charset="0"/>
              </a:rPr>
              <a:t>OFDM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data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transitions even in part of the signal </a:t>
            </a:r>
            <a:r>
              <a:rPr kumimoji="1" lang="en-US" altLang="zh-CN" sz="1800" b="0" dirty="0" smtClean="0">
                <a:cs typeface="Times New Roman" panose="02020603050405020304" pitchFamily="18" charset="0"/>
              </a:rPr>
              <a:t>with nulling precoding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[1].</a:t>
            </a: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r>
              <a:rPr kumimoji="1" lang="en-US" altLang="ja-JP" sz="1800" b="0" dirty="0">
                <a:cs typeface="Times New Roman" panose="02020603050405020304" pitchFamily="18" charset="0"/>
              </a:rPr>
              <a:t>This contribution discussed the issue of periodic bursts and  </a:t>
            </a:r>
            <a:r>
              <a:rPr kumimoji="1" lang="en-US" altLang="ja-JP" sz="1800" b="0" dirty="0" smtClean="0">
                <a:cs typeface="Times New Roman" panose="02020603050405020304" pitchFamily="18" charset="0"/>
              </a:rPr>
              <a:t>evaluated </a:t>
            </a:r>
            <a:r>
              <a:rPr kumimoji="1" lang="en-US" altLang="ja-JP" sz="1800" b="0" dirty="0">
                <a:cs typeface="Times New Roman" panose="02020603050405020304" pitchFamily="18" charset="0"/>
              </a:rPr>
              <a:t>the performance of synchronous and asynchronous solutions in different cases.</a:t>
            </a: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 smtClean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  <a:p>
            <a:endParaRPr kumimoji="1" lang="en-US" altLang="ja-JP" sz="1800" b="0" dirty="0"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9958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2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6E21D879-CF21-4427-ACA0-E8D74B071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343400"/>
            <a:ext cx="3527854" cy="1671088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478B7597-920B-4301-966C-CD1BD7DA2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643" y="4114800"/>
            <a:ext cx="2667000" cy="2009234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 bwMode="auto">
          <a:xfrm flipH="1">
            <a:off x="3048000" y="5119417"/>
            <a:ext cx="1676400" cy="2145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84739"/>
            <a:ext cx="7772400" cy="7620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Further Analysis of Co-BF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F12D78C4-EAA1-42A8-849D-B7E85982A833}"/>
              </a:ext>
            </a:extLst>
          </p:cNvPr>
          <p:cNvSpPr txBox="1"/>
          <p:nvPr/>
        </p:nvSpPr>
        <p:spPr>
          <a:xfrm>
            <a:off x="923925" y="1420207"/>
            <a:ext cx="76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</a:rPr>
              <a:t>Questions</a:t>
            </a:r>
          </a:p>
          <a:p>
            <a:r>
              <a:rPr lang="en-US" altLang="zh-CN" sz="1800" dirty="0">
                <a:latin typeface="+mn-lt"/>
              </a:rPr>
              <a:t>What’s the Performance of Co-BF in the </a:t>
            </a:r>
            <a:r>
              <a:rPr lang="en-US" altLang="zh-CN" sz="1800" dirty="0" smtClean="0">
                <a:latin typeface="+mn-lt"/>
              </a:rPr>
              <a:t>symbolic </a:t>
            </a:r>
            <a:r>
              <a:rPr lang="en-US" altLang="zh-CN" sz="1800" dirty="0">
                <a:latin typeface="+mn-lt"/>
              </a:rPr>
              <a:t>synchronous and asynchronous systems?</a:t>
            </a:r>
          </a:p>
          <a:p>
            <a:endParaRPr lang="en-US" altLang="zh-CN" sz="1800" dirty="0">
              <a:latin typeface="+mn-lt"/>
            </a:endParaRPr>
          </a:p>
          <a:p>
            <a:r>
              <a:rPr lang="en-US" altLang="zh-CN" sz="1800" dirty="0">
                <a:latin typeface="+mn-lt"/>
              </a:rPr>
              <a:t>Simulation Setup</a:t>
            </a:r>
          </a:p>
          <a:p>
            <a:r>
              <a:rPr lang="en-US" altLang="zh-CN" sz="1800" dirty="0">
                <a:latin typeface="+mn-lt"/>
              </a:rPr>
              <a:t> </a:t>
            </a:r>
            <a:endParaRPr lang="zh-CN" altLang="en-US" sz="1800" dirty="0">
              <a:latin typeface="+mn-lt"/>
            </a:endParaRPr>
          </a:p>
        </p:txBody>
      </p:sp>
      <p:graphicFrame>
        <p:nvGraphicFramePr>
          <p:cNvPr id="17" name="表格 16">
            <a:extLst>
              <a:ext uri="{FF2B5EF4-FFF2-40B4-BE49-F238E27FC236}">
                <a16:creationId xmlns="" xmlns:a16="http://schemas.microsoft.com/office/drawing/2014/main" id="{07F232EF-D3B5-4F49-AF1B-B80780F8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60439"/>
              </p:ext>
            </p:extLst>
          </p:nvPr>
        </p:nvGraphicFramePr>
        <p:xfrm>
          <a:off x="1214311" y="2994917"/>
          <a:ext cx="3810000" cy="3352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05000">
                  <a:extLst>
                    <a:ext uri="{9D8B030D-6E8A-4147-A177-3AD203B41FA5}">
                      <a16:colId xmlns="" xmlns:a16="http://schemas.microsoft.com/office/drawing/2014/main" val="64237361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232653246"/>
                    </a:ext>
                  </a:extLst>
                </a:gridCol>
              </a:tblGrid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Parameters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Co-BF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5985568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Bandwidth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80M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869313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AP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（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two AP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44407826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two STA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23466984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streams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24546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Comm 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distance=5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88711470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Interf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distance=10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065519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Tx power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20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037374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Noise level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90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6689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Guard interval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3.2 us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1398956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Test number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1000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9533979"/>
                  </a:ext>
                </a:extLst>
              </a:tr>
            </a:tbl>
          </a:graphicData>
        </a:graphic>
      </p:graphicFrame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5924F649-822B-4C01-8495-93C1A8F42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899" y="3048000"/>
            <a:ext cx="3349451" cy="307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>
            <a:extLst>
              <a:ext uri="{FF2B5EF4-FFF2-40B4-BE49-F238E27FC236}">
                <a16:creationId xmlns="" xmlns:a16="http://schemas.microsoft.com/office/drawing/2014/main" id="{DD67BBD5-D787-47B8-9A76-CACD00595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83" y="1136509"/>
            <a:ext cx="3955430" cy="2755313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70CD3A66-7FD0-4EFC-9179-B305B56AF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079" y="1136509"/>
            <a:ext cx="3773895" cy="2830422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431860" y="669324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Noise-limited case: Pathloss = 70dB &amp; MCS=10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D96FEE52-0350-4652-A6FB-1721D057C410}"/>
              </a:ext>
            </a:extLst>
          </p:cNvPr>
          <p:cNvSpPr txBox="1"/>
          <p:nvPr/>
        </p:nvSpPr>
        <p:spPr>
          <a:xfrm>
            <a:off x="367018" y="3880449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Shift </a:t>
            </a:r>
            <a:r>
              <a:rPr lang="en-US" altLang="zh-CN" sz="1600" dirty="0" smtClean="0">
                <a:latin typeface="+mn-lt"/>
                <a:ea typeface="微软雅黑" panose="020B0503020204020204" pitchFamily="34" charset="-122"/>
              </a:rPr>
              <a:t>number=0:10:300 </a:t>
            </a: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simulates the unsynchronized case (zero means synchronized).</a:t>
            </a:r>
          </a:p>
          <a:p>
            <a:pPr>
              <a:lnSpc>
                <a:spcPct val="150000"/>
              </a:lnSpc>
            </a:pPr>
            <a:endParaRPr lang="en-US" altLang="zh-CN" sz="1600" dirty="0">
              <a:latin typeface="+mn-lt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6081 is the begin index of data in the PPDU.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FFT size is 1024, CP size is 256, selected index of FFT data is 200:1223.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There is an obvious throughput gap if the interference exists in the selected FFT data when moving the CP in the </a:t>
            </a:r>
            <a:r>
              <a:rPr lang="en-US" altLang="zh-CN" sz="1600" dirty="0" err="1">
                <a:latin typeface="+mn-lt"/>
                <a:ea typeface="微软雅黑" panose="020B0503020204020204" pitchFamily="34" charset="-122"/>
              </a:rPr>
              <a:t>noise_limited</a:t>
            </a: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 case. </a:t>
            </a:r>
            <a:endParaRPr lang="en-US" altLang="zh-CN" sz="16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Synchronization can improve data </a:t>
            </a:r>
            <a:r>
              <a:rPr lang="en-US" altLang="zh-CN" sz="1600" dirty="0" smtClean="0">
                <a:latin typeface="+mn-lt"/>
                <a:ea typeface="微软雅黑" panose="020B0503020204020204" pitchFamily="34" charset="-122"/>
              </a:rPr>
              <a:t>throughput.</a:t>
            </a:r>
            <a:endParaRPr lang="zh-CN" altLang="en-US" sz="16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879B2265-5F2F-4812-BEFF-01F33F91A6F1}"/>
              </a:ext>
            </a:extLst>
          </p:cNvPr>
          <p:cNvSpPr/>
          <p:nvPr/>
        </p:nvSpPr>
        <p:spPr bwMode="auto">
          <a:xfrm>
            <a:off x="1570137" y="1919065"/>
            <a:ext cx="228600" cy="690331"/>
          </a:xfrm>
          <a:prstGeom prst="rect">
            <a:avLst/>
          </a:prstGeom>
          <a:solidFill>
            <a:srgbClr val="FD9491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67E7C86F-4287-4FE6-AB94-E960D7BFCF78}"/>
              </a:ext>
            </a:extLst>
          </p:cNvPr>
          <p:cNvSpPr/>
          <p:nvPr/>
        </p:nvSpPr>
        <p:spPr bwMode="auto">
          <a:xfrm>
            <a:off x="6403545" y="1388650"/>
            <a:ext cx="685800" cy="22098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="" xmlns:a16="http://schemas.microsoft.com/office/drawing/2014/main" id="{442DBA46-782D-4419-8FEA-9CFE7DFFF518}"/>
              </a:ext>
            </a:extLst>
          </p:cNvPr>
          <p:cNvCxnSpPr>
            <a:cxnSpLocks/>
            <a:stCxn id="21" idx="3"/>
          </p:cNvCxnSpPr>
          <p:nvPr/>
        </p:nvCxnSpPr>
        <p:spPr bwMode="auto">
          <a:xfrm>
            <a:off x="1798737" y="2264231"/>
            <a:ext cx="271066" cy="157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70022EA2-C536-43F1-ABA9-4C585FA08957}"/>
              </a:ext>
            </a:extLst>
          </p:cNvPr>
          <p:cNvSpPr txBox="1"/>
          <p:nvPr/>
        </p:nvSpPr>
        <p:spPr>
          <a:xfrm>
            <a:off x="2018420" y="2843137"/>
            <a:ext cx="1066800" cy="28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n-lt"/>
              </a:rPr>
              <a:t>Shift number</a:t>
            </a:r>
            <a:endParaRPr lang="zh-CN" altLang="en-US" dirty="0">
              <a:latin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="" xmlns:a16="http://schemas.microsoft.com/office/drawing/2014/main" id="{B245D57C-F42D-4DB8-9F92-94D4436050D3}"/>
              </a:ext>
            </a:extLst>
          </p:cNvPr>
          <p:cNvGrpSpPr/>
          <p:nvPr/>
        </p:nvGrpSpPr>
        <p:grpSpPr>
          <a:xfrm>
            <a:off x="2056520" y="2747731"/>
            <a:ext cx="1066800" cy="790041"/>
            <a:chOff x="2032402" y="2895600"/>
            <a:chExt cx="1066800" cy="790041"/>
          </a:xfrm>
        </p:grpSpPr>
        <p:cxnSp>
          <p:nvCxnSpPr>
            <p:cNvPr id="15" name="直接箭头连接符 14">
              <a:extLst>
                <a:ext uri="{FF2B5EF4-FFF2-40B4-BE49-F238E27FC236}">
                  <a16:creationId xmlns="" xmlns:a16="http://schemas.microsoft.com/office/drawing/2014/main" id="{904ABC14-3993-4F5C-B038-D001F98DF911}"/>
                </a:ext>
              </a:extLst>
            </p:cNvPr>
            <p:cNvCxnSpPr/>
            <p:nvPr/>
          </p:nvCxnSpPr>
          <p:spPr bwMode="auto">
            <a:xfrm>
              <a:off x="2070502" y="2895600"/>
              <a:ext cx="4155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9" name="直接箭头连接符 18">
              <a:extLst>
                <a:ext uri="{FF2B5EF4-FFF2-40B4-BE49-F238E27FC236}">
                  <a16:creationId xmlns="" xmlns:a16="http://schemas.microsoft.com/office/drawing/2014/main" id="{AF5C6584-ECB9-4AF9-A74F-EE8C6181CF45}"/>
                </a:ext>
              </a:extLst>
            </p:cNvPr>
            <p:cNvCxnSpPr/>
            <p:nvPr/>
          </p:nvCxnSpPr>
          <p:spPr bwMode="auto">
            <a:xfrm>
              <a:off x="2070502" y="33528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文本框 23">
              <a:extLst>
                <a:ext uri="{FF2B5EF4-FFF2-40B4-BE49-F238E27FC236}">
                  <a16:creationId xmlns="" xmlns:a16="http://schemas.microsoft.com/office/drawing/2014/main" id="{780F2243-533F-4217-A2EF-2628D19D3CC0}"/>
                </a:ext>
              </a:extLst>
            </p:cNvPr>
            <p:cNvSpPr txBox="1"/>
            <p:nvPr/>
          </p:nvSpPr>
          <p:spPr>
            <a:xfrm>
              <a:off x="2032402" y="3399329"/>
              <a:ext cx="1066800" cy="286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>
                  <a:latin typeface="+mn-lt"/>
                </a:rPr>
                <a:t>CP+data</a:t>
              </a:r>
              <a:endParaRPr lang="zh-CN" altLang="en-US" dirty="0">
                <a:latin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D4698516-DE20-4C45-9A49-942C7A7ED59B}"/>
              </a:ext>
            </a:extLst>
          </p:cNvPr>
          <p:cNvSpPr/>
          <p:nvPr/>
        </p:nvSpPr>
        <p:spPr>
          <a:xfrm>
            <a:off x="529074" y="4288772"/>
            <a:ext cx="762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=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+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rx_interf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(6081:end-shift_num,:);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="" xmlns:a16="http://schemas.microsoft.com/office/drawing/2014/main" id="{30A0DE29-790D-46B1-A864-7ACDB3A7D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484" y="2157166"/>
            <a:ext cx="1066800" cy="542857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="" xmlns:a16="http://schemas.microsoft.com/office/drawing/2014/main" id="{D7CDFC3B-FFCD-4145-84B7-DD84EADDA9EE}"/>
              </a:ext>
            </a:extLst>
          </p:cNvPr>
          <p:cNvSpPr/>
          <p:nvPr/>
        </p:nvSpPr>
        <p:spPr bwMode="auto">
          <a:xfrm>
            <a:off x="2077280" y="1671860"/>
            <a:ext cx="1053517" cy="1875071"/>
          </a:xfrm>
          <a:prstGeom prst="rect">
            <a:avLst/>
          </a:prstGeom>
          <a:solidFill>
            <a:srgbClr val="FD9491">
              <a:alpha val="1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6781800" y="1371600"/>
            <a:ext cx="0" cy="2304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63583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17B06280-6CFD-466D-BF6E-DFC8411DF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65" y="1218677"/>
            <a:ext cx="4495800" cy="3371849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5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438400" y="714428"/>
            <a:ext cx="534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Noise-Medium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case : Pathloss = 75dB &amp; MCS=8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38200" y="4560046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微软雅黑" panose="020B0503020204020204" pitchFamily="34" charset="-122"/>
              </a:rPr>
              <a:t>Synchronization can improve data throughput.</a:t>
            </a:r>
            <a:endParaRPr lang="zh-CN" altLang="en-US" sz="1800" dirty="0">
              <a:ea typeface="微软雅黑" panose="020B0503020204020204" pitchFamily="34" charset="-122"/>
            </a:endParaRPr>
          </a:p>
          <a:p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The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throughput gap decreases in the medium-noise case.</a:t>
            </a:r>
            <a:endParaRPr lang="zh-CN" altLang="en-US" sz="1800" dirty="0">
              <a:latin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C2FFDAF6-39B8-4E1A-9751-B359145753CC}"/>
              </a:ext>
            </a:extLst>
          </p:cNvPr>
          <p:cNvSpPr/>
          <p:nvPr/>
        </p:nvSpPr>
        <p:spPr bwMode="auto">
          <a:xfrm>
            <a:off x="6955800" y="1527018"/>
            <a:ext cx="762000" cy="2628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D392DC83-090A-40DD-AE0A-2247B6BC8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22" y="1295400"/>
            <a:ext cx="3984129" cy="326464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7336800" y="1527018"/>
            <a:ext cx="0" cy="274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843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6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2362200" y="699451"/>
            <a:ext cx="549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Noise-high case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: Pathloss = 80dB &amp; MCS=6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74676" y="4742708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Synchronization 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can still 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improve data throughput</a:t>
            </a:r>
            <a:r>
              <a:rPr lang="en-US" altLang="zh-CN" sz="1800" dirty="0" smtClean="0">
                <a:latin typeface="+mn-lt"/>
                <a:ea typeface="微软雅黑" panose="020B0503020204020204" pitchFamily="34" charset="-122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The throughput of synchronous and asynchronous solutions is very close</a:t>
            </a:r>
            <a:endParaRPr lang="en-US" altLang="zh-CN" sz="1800" dirty="0" smtClean="0">
              <a:latin typeface="+mn-lt"/>
              <a:ea typeface="微软雅黑" panose="020B0503020204020204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30ACFE8B-E686-4533-8601-ABF8287F3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91195"/>
            <a:ext cx="4495800" cy="337185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E267BA28-2D31-4CB0-A62F-BA83A592CBE3}"/>
              </a:ext>
            </a:extLst>
          </p:cNvPr>
          <p:cNvSpPr/>
          <p:nvPr/>
        </p:nvSpPr>
        <p:spPr bwMode="auto">
          <a:xfrm>
            <a:off x="7010400" y="1788428"/>
            <a:ext cx="685800" cy="2460944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85CAFED-0212-45A8-8194-0870E8B87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43" y="1413351"/>
            <a:ext cx="4089040" cy="3339654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7488000" y="1600200"/>
            <a:ext cx="0" cy="2837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70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981200"/>
            <a:ext cx="8077200" cy="2819400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 smtClean="0">
                <a:ea typeface="微软雅黑" panose="020B0503020204020204" pitchFamily="34" charset="-122"/>
              </a:rPr>
              <a:t>Synchronization can improve the throughput of Co-BF.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kern="1200" dirty="0" smtClean="0"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As the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noise increases</a:t>
            </a:r>
            <a:r>
              <a:rPr lang="en-US" altLang="zh-CN" sz="1800" kern="1200" dirty="0">
                <a:ea typeface="微软雅黑" panose="020B0503020204020204" pitchFamily="34" charset="-122"/>
              </a:rPr>
              <a:t>, the benefits of the synchronization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scheme decrease.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kern="1200" dirty="0"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The solution to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the issue of periodic burst </a:t>
            </a:r>
            <a:r>
              <a:rPr lang="en-US" altLang="zh-CN" sz="1800" kern="1200" dirty="0">
                <a:ea typeface="微软雅黑" panose="020B0503020204020204" pitchFamily="34" charset="-122"/>
              </a:rPr>
              <a:t>in Co-BF should be adjusted based on the noise </a:t>
            </a:r>
            <a:r>
              <a:rPr lang="en-US" altLang="zh-CN" sz="1800" kern="1200" dirty="0" smtClean="0">
                <a:ea typeface="微软雅黑" panose="020B0503020204020204" pitchFamily="34" charset="-122"/>
              </a:rPr>
              <a:t>level.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kern="1200" dirty="0" smtClean="0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ea typeface="Times New Roman"/>
                <a:cs typeface="Arial"/>
              </a:rPr>
              <a:t>Xin </a:t>
            </a:r>
            <a:r>
              <a:rPr lang="en-US" altLang="zh-CN" dirty="0"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7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>
                <a:ea typeface="微软雅黑" panose="020B0503020204020204" pitchFamily="34" charset="-122"/>
              </a:rPr>
              <a:t>[1] </a:t>
            </a:r>
            <a:r>
              <a:rPr lang="en-US" altLang="zh-CN" sz="1200" dirty="0" smtClean="0">
                <a:ea typeface="微软雅黑" panose="020B0503020204020204" pitchFamily="34" charset="-122"/>
              </a:rPr>
              <a:t>11-19-0445-00-0eht-nulling-and-coordinated-beamforming</a:t>
            </a: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ea typeface="微软雅黑" panose="020B0503020204020204" pitchFamily="34" charset="-122"/>
              </a:rPr>
              <a:t>[2] </a:t>
            </a:r>
            <a:r>
              <a:rPr lang="en-GB" altLang="en-US" sz="1200" dirty="0" smtClean="0">
                <a:ea typeface="微软雅黑" panose="020B0503020204020204" pitchFamily="34" charset="-122"/>
                <a:cs typeface="Times New Roman" panose="02020603050405020304" pitchFamily="18" charset="0"/>
              </a:rPr>
              <a:t>Terminology for AP Coordination, doc.: IEEE 802.11-18/1926r2</a:t>
            </a: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ea typeface="微软雅黑" panose="020B0503020204020204" pitchFamily="34" charset="-122"/>
              </a:rPr>
              <a:t>[</a:t>
            </a:r>
            <a:r>
              <a:rPr lang="en-US" altLang="zh-CN" sz="1200" dirty="0">
                <a:ea typeface="微软雅黑" panose="020B0503020204020204" pitchFamily="34" charset="-122"/>
              </a:rPr>
              <a:t>3]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Nulling and Coordinated Beamforming, doc.: IEEE802.11-19/0638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ea typeface="微软雅黑" panose="020B0503020204020204" pitchFamily="34" charset="-122"/>
              </a:rPr>
              <a:t>[4]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Performance of Coordinated Null Steering in 802.11be, doc.: IEEE802.11-19/1212</a:t>
            </a:r>
          </a:p>
          <a:p>
            <a:r>
              <a:rPr lang="en-US" altLang="zh-CN" sz="1200" dirty="0">
                <a:ea typeface="微软雅黑" panose="020B0503020204020204" pitchFamily="34" charset="-122"/>
              </a:rPr>
              <a:t>[5] 11-22-1821-01-0uhr-system-level-simulation-of-co-bf-and-joint-tx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580520" y="6475413"/>
            <a:ext cx="963405" cy="184666"/>
          </a:xfrm>
        </p:spPr>
        <p:txBody>
          <a:bodyPr/>
          <a:lstStyle/>
          <a:p>
            <a:r>
              <a:rPr lang="en-US" altLang="zh-CN" dirty="0" smtClean="0">
                <a:latin typeface="+mn-lt"/>
                <a:ea typeface="Times New Roman"/>
                <a:cs typeface="Arial"/>
              </a:rPr>
              <a:t>Xin </a:t>
            </a:r>
            <a:r>
              <a:rPr lang="en-US" altLang="zh-CN" dirty="0">
                <a:latin typeface="+mn-lt"/>
                <a:ea typeface="Times New Roman"/>
                <a:cs typeface="Arial"/>
              </a:rPr>
              <a:t>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94841</TotalTime>
  <Words>467</Words>
  <Application>Microsoft Office PowerPoint</Application>
  <PresentationFormat>全屏显示(4:3)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ＭＳ Ｐゴシック</vt:lpstr>
      <vt:lpstr>微软雅黑</vt:lpstr>
      <vt:lpstr>Arial</vt:lpstr>
      <vt:lpstr>Times New Roman</vt:lpstr>
      <vt:lpstr>802-11-Submission</vt:lpstr>
      <vt:lpstr>Nulling Performance of Coordinated Beamforming</vt:lpstr>
      <vt:lpstr>Introduction</vt:lpstr>
      <vt:lpstr>Further Analysis of Co-BF</vt:lpstr>
      <vt:lpstr>PowerPoint 演示文稿</vt:lpstr>
      <vt:lpstr>PowerPoint 演示文稿</vt:lpstr>
      <vt:lpstr>PowerPoint 演示文稿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Liyanchun (CTL)</cp:lastModifiedBy>
  <cp:revision>982</cp:revision>
  <cp:lastPrinted>1998-02-10T13:28:06Z</cp:lastPrinted>
  <dcterms:created xsi:type="dcterms:W3CDTF">2013-11-12T18:41:50Z</dcterms:created>
  <dcterms:modified xsi:type="dcterms:W3CDTF">2023-07-10T06:42:04Z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(3)+z3P/+cyn6NJn3yoHZTZQ9r7imGyUoumDZH2jp1O/nPTn967oCwZdVOZ//iGgCnHyTPDXcCJ
5zxOSvQ+F0lfvwQ9tntQrVpNw23SleI8t/m8RiX2pNmOj5zEg+AMRKgtM0t5yjdYYRK/Sm36
iWPV2hRazzofO4b5IPA0vbEaapZ2pLeowKGcFdQHbvi8afQYh+opw7Jg2Yr8JQxpF1Wjt7z+
y8/NH27k1R/aH0Cmbn</vt:lpwstr>
  </property>
  <property fmtid="{D5CDD505-2E9C-101B-9397-08002B2CF9AE}" pid="4" name="_2015_ms_pID_7253431">
    <vt:lpwstr>kbFsKGiWiTXpXUQNHFRwWxSkeXHLcNAPfFkrr0G4YW8lawffjvTDMm
AN3Y7Xjy0N+dRv7cCmiBdOo/67eq/klsF0LjiXDjx6zD06t0NIygtBbZ0ma8nhZOVjAD4a8X
ujfc6eJpI4BhU2Asb+y6GARfDdF1CpYcnG0dWN97KOEyP/knctGE3b41xZZ931/ssJ+RQPYH
OnZl/zTmzjurOCd5P0iDG9YtPJtrx3zI3z41</vt:lpwstr>
  </property>
  <property fmtid="{D5CDD505-2E9C-101B-9397-08002B2CF9AE}" pid="5" name="_2015_ms_pID_7253432">
    <vt:lpwstr>ew==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1688715143</vt:lpwstr>
  </property>
</Properties>
</file>