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79" r:id="rId4"/>
    <p:sldId id="585" r:id="rId5"/>
    <p:sldId id="580" r:id="rId6"/>
    <p:sldId id="581" r:id="rId7"/>
    <p:sldId id="587" r:id="rId8"/>
    <p:sldId id="58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277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76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Common consensus on study scope has been achieved in TIG and further discussion on PAR scope happened in the past telcos.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New air-interface design and further MAC optimization are needed to support ultra-low power consumption and ultra-low complexity AMP devices.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6681" y="3826695"/>
            <a:ext cx="8610600" cy="36262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Both DL and UL in S1G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DL: new air-interface with WUR-like design (i.e. MC-OOK) with scaling, e.g., SCS 312.5kHz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 31.25kHz, OFDM symbol duration 4us  40us, etc.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UL: </a:t>
            </a:r>
            <a:r>
              <a:rPr lang="en-US" altLang="zh-CN" sz="1400" dirty="0">
                <a:cs typeface="Times New Roman" panose="02020603050405020304" pitchFamily="18" charset="0"/>
              </a:rPr>
              <a:t>new air-interface with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OOK/FSK/PSK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RF power transfer 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Same S1G band as communication link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Assisted Node can be optionally deployed for additional power source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>
            <a:cxnSpLocks/>
          </p:cNvCxnSpPr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77449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DL air interface @S1G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622954" y="2500489"/>
            <a:ext cx="226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UL air interface @S1G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3695700" y="313585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RF power transfer @S1G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540751" y="1604152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Fixed AP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520535" y="3108328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Mobile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device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A9FC020-8B49-47D9-B761-534185CE2DAF}"/>
              </a:ext>
            </a:extLst>
          </p:cNvPr>
          <p:cNvSpPr txBox="1"/>
          <p:nvPr/>
        </p:nvSpPr>
        <p:spPr>
          <a:xfrm>
            <a:off x="5715000" y="124235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E478F92-A6C5-4520-9207-E3876549AEE2}"/>
              </a:ext>
            </a:extLst>
          </p:cNvPr>
          <p:cNvSpPr txBox="1"/>
          <p:nvPr/>
        </p:nvSpPr>
        <p:spPr>
          <a:xfrm>
            <a:off x="7789607" y="1640254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Assisted  Node</a:t>
            </a:r>
          </a:p>
        </p:txBody>
      </p:sp>
      <p:sp>
        <p:nvSpPr>
          <p:cNvPr id="32" name="箭头: 下 31">
            <a:extLst>
              <a:ext uri="{FF2B5EF4-FFF2-40B4-BE49-F238E27FC236}">
                <a16:creationId xmlns:a16="http://schemas.microsoft.com/office/drawing/2014/main" id="{5C966346-2041-4D42-8DD1-EA08FF774C10}"/>
              </a:ext>
            </a:extLst>
          </p:cNvPr>
          <p:cNvSpPr/>
          <p:nvPr/>
        </p:nvSpPr>
        <p:spPr bwMode="auto">
          <a:xfrm rot="2670847">
            <a:off x="7333194" y="1051430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14FE1D6-08F3-E3CA-23FF-1F6E920A5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079" y="580043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3949805"/>
            <a:ext cx="8610600" cy="33954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Both DL and UL in 2.4GHz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WUR-like design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OOK/PSK/FSK or DSSS for backward compatibility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RF power transfer(when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Assisted Node can be optionally deployed for additional power source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/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66954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DL communication @2.4GHz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733800" y="2479805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UL communication @2.4GHz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5980957" y="12427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540751" y="1604152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Fixed AP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520535" y="3108328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Mobile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device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DCCC086-AA7C-4344-A707-97D80CB50F10}"/>
              </a:ext>
            </a:extLst>
          </p:cNvPr>
          <p:cNvSpPr txBox="1"/>
          <p:nvPr/>
        </p:nvSpPr>
        <p:spPr>
          <a:xfrm>
            <a:off x="7863733" y="1729527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Assisted  Node</a:t>
            </a:r>
          </a:p>
        </p:txBody>
      </p:sp>
      <p:sp>
        <p:nvSpPr>
          <p:cNvPr id="30" name="箭头: 下 29">
            <a:extLst>
              <a:ext uri="{FF2B5EF4-FFF2-40B4-BE49-F238E27FC236}">
                <a16:creationId xmlns:a16="http://schemas.microsoft.com/office/drawing/2014/main" id="{3D992D0E-D6FE-44B0-9AB6-B21E43110634}"/>
              </a:ext>
            </a:extLst>
          </p:cNvPr>
          <p:cNvSpPr/>
          <p:nvPr/>
        </p:nvSpPr>
        <p:spPr bwMode="auto">
          <a:xfrm rot="2587495">
            <a:off x="7345637" y="1133279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3F37F7C-0DE9-4C0D-A625-CF303AE2D130}"/>
              </a:ext>
            </a:extLst>
          </p:cNvPr>
          <p:cNvSpPr txBox="1"/>
          <p:nvPr/>
        </p:nvSpPr>
        <p:spPr>
          <a:xfrm>
            <a:off x="3536675" y="3200749"/>
            <a:ext cx="2552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09D870B-164C-8A96-591B-AA6543CD4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6603" y="660305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to be standardized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99672"/>
            <a:ext cx="8610600" cy="50229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New</a:t>
            </a:r>
            <a:r>
              <a:rPr lang="en-US" altLang="zh-CN" sz="2000" dirty="0">
                <a:cs typeface="Times New Roman" panose="02020603050405020304" pitchFamily="18" charset="0"/>
              </a:rPr>
              <a:t> air-interface design for DL/UL for deployment option 1(Sub-1 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WUR-like design for DL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OOK/PSK/FSK for UL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Enhanced </a:t>
            </a:r>
            <a:r>
              <a:rPr lang="en-US" altLang="zh-CN" sz="2000" dirty="0">
                <a:cs typeface="Times New Roman" panose="02020603050405020304" pitchFamily="18" charset="0"/>
              </a:rPr>
              <a:t>air-interface for deployment option 2 (2.4GHz),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 for DL 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DSSS for UL with backward combability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MAC optimization  for both deployment option 1/2,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Routine MAC procedures including association/disassociation and authentication, etc.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Channel access schemes, power management, MAC compression etc.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Further consider whether to specify RF power transfer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 Scope Consideration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8346"/>
            <a:ext cx="8610600" cy="44210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Operation frequency should be specified and both S1G and 2.4GHz can be supported.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Other detailed requirements, e.g., data rate, channel bandwidth, can be left for TG</a:t>
            </a:r>
            <a:endParaRPr lang="en-GB" altLang="zh-CN" sz="2000" u="sng" dirty="0">
              <a:cs typeface="Times New Roman" panose="02020603050405020304" pitchFamily="18" charset="0"/>
            </a:endParaRP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Both communication and positioning should be supported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Co-existence should be considered and backward compatibility can be considered in some cases, e.g., deployment option 2. </a:t>
            </a:r>
            <a:endParaRPr lang="zh-CN" altLang="zh-CN" sz="1800" i="1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Consolidated 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54339"/>
            <a:ext cx="8610600" cy="48537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device by defining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mode of ultra-low power data communication link sub-1GHz or 2.4 GHz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for certain type of AMP IOT devices to connect with legacy WLAN network in 2.4GHz band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wireless RF power transfer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sub-1GHz or 2.4GHz 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positioning function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GB" sz="2000" dirty="0">
              <a:ea typeface="SimSun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 and backward compatibility with deployed devices compliant with IEEE Std 802.11™-2020 and operating in the same band.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827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905000"/>
            <a:ext cx="8610600" cy="22683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Issues including deployment options, issues to be standardized are presented.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a typeface="SimSun" panose="02010600030101010101" pitchFamily="2" charset="-122"/>
              </a:rPr>
              <a:t>Consolidated PAR is proposed.</a:t>
            </a: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0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5677</TotalTime>
  <Words>742</Words>
  <Application>Microsoft Office PowerPoint</Application>
  <PresentationFormat>全屏显示(4:3)</PresentationFormat>
  <Paragraphs>128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Further Discussion on AMP PAR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1827</cp:revision>
  <cp:lastPrinted>1998-02-10T13:28:00Z</cp:lastPrinted>
  <dcterms:created xsi:type="dcterms:W3CDTF">2009-12-02T19:05:00Z</dcterms:created>
  <dcterms:modified xsi:type="dcterms:W3CDTF">2023-07-07T10:27:43Z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