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7" r:id="rId3"/>
    <p:sldId id="271" r:id="rId4"/>
    <p:sldId id="284" r:id="rId5"/>
    <p:sldId id="278" r:id="rId6"/>
    <p:sldId id="282" r:id="rId7"/>
    <p:sldId id="285" r:id="rId8"/>
    <p:sldId id="283" r:id="rId9"/>
    <p:sldId id="275" r:id="rId10"/>
    <p:sldId id="266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74" autoAdjust="0"/>
    <p:restoredTop sz="94660"/>
  </p:normalViewPr>
  <p:slideViewPr>
    <p:cSldViewPr>
      <p:cViewPr varScale="1">
        <p:scale>
          <a:sx n="111" d="100"/>
          <a:sy n="111" d="100"/>
        </p:scale>
        <p:origin x="108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40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Ryu, NXP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Ryu, NXP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TXOP </a:t>
            </a:r>
            <a:r>
              <a:rPr lang="en-GB" dirty="0" err="1"/>
              <a:t>Preemption</a:t>
            </a:r>
            <a:r>
              <a:rPr lang="en-GB" dirty="0"/>
              <a:t>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523974"/>
              </p:ext>
            </p:extLst>
          </p:nvPr>
        </p:nvGraphicFramePr>
        <p:xfrm>
          <a:off x="738188" y="2389188"/>
          <a:ext cx="10902950" cy="400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308865" imgH="3791548" progId="Word.Document.8">
                  <p:embed/>
                </p:oleObj>
              </mc:Choice>
              <mc:Fallback>
                <p:oleObj name="Document" r:id="rId3" imgW="10308865" imgH="37915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2389188"/>
                        <a:ext cx="10902950" cy="4002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[1] IEEE 802.11-23/0018 Low latency support in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[2] IEEE 802.11-23/0092 Preemption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[1] and [2], we discussed TXOP preemption as a candidate feature of UHR to support low latency traffic.</a:t>
            </a:r>
          </a:p>
          <a:p>
            <a:pPr marL="457200" lvl="1" indent="0"/>
            <a:r>
              <a:rPr lang="en-US" sz="1600" dirty="0"/>
              <a:t>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document, we discuss further details of TXOP preemption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688A4-980C-41C1-97C3-EF4AD325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1266"/>
          </a:xfrm>
        </p:spPr>
        <p:txBody>
          <a:bodyPr/>
          <a:lstStyle/>
          <a:p>
            <a:r>
              <a:rPr lang="en-US" dirty="0"/>
              <a:t>Recap) TXOP Preemption – Possible Cases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9F870-830B-4766-87D4-C939C753B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1600"/>
            <a:ext cx="4800599" cy="9143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Case 1: DL low latency data TX in a UL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TXOP responder (AP) needs to preempt the UL TXOP.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958F6-12B1-46DC-B518-96EC2F0ADA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21232-2057-4D36-9416-141275DEC5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121AB-F405-4844-80B7-CE939CEB66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ED5509A-38F1-4A28-99D7-532B99DE9B26}"/>
              </a:ext>
            </a:extLst>
          </p:cNvPr>
          <p:cNvSpPr txBox="1">
            <a:spLocks/>
          </p:cNvSpPr>
          <p:nvPr/>
        </p:nvSpPr>
        <p:spPr bwMode="auto">
          <a:xfrm>
            <a:off x="6302177" y="1377221"/>
            <a:ext cx="4950881" cy="16128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Case 2: UL low latency data TX in a DL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/>
              <a:t>During a DL TXOP, an AP needs to transmit a Trigger frame for scheduling UL resource for UL low latency traffic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2982BB0-5388-4371-8C36-11537C3DFF7E}"/>
              </a:ext>
            </a:extLst>
          </p:cNvPr>
          <p:cNvSpPr txBox="1">
            <a:spLocks/>
          </p:cNvSpPr>
          <p:nvPr/>
        </p:nvSpPr>
        <p:spPr bwMode="auto">
          <a:xfrm>
            <a:off x="914401" y="4038600"/>
            <a:ext cx="4878918" cy="12391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Case 3: UL low latency data TX in a UL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/>
              <a:t>A TXOP holder (non-AP STA) needs to allocate a time period for an AP to schedule a UL resource for UL low latency traffic.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E682451-2FAF-4905-BBC0-3F991F906DF1}"/>
              </a:ext>
            </a:extLst>
          </p:cNvPr>
          <p:cNvSpPr txBox="1">
            <a:spLocks/>
          </p:cNvSpPr>
          <p:nvPr/>
        </p:nvSpPr>
        <p:spPr bwMode="auto">
          <a:xfrm>
            <a:off x="6377319" y="4079191"/>
            <a:ext cx="4800599" cy="7378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Case 4: Low latency data TX in an OBSS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/>
              <a:t>Aggressive Spatial Reuse can be defined for an AP/non-AP STA to transmit a low latency frame during an OBSS TXOP.</a:t>
            </a:r>
            <a:endParaRPr lang="en-US" sz="140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EB6289-CE00-44A7-BCA9-8F845F76C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614" y="4816354"/>
            <a:ext cx="2834733" cy="166064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73EA4A4-9FCF-4A58-97E7-EEA49DBC5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3645" y="2082996"/>
            <a:ext cx="3047943" cy="193311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AA1A946-BE88-457D-B145-30EE31A532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6141" y="1923259"/>
            <a:ext cx="3012215" cy="20574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D6BC25F-B16B-44F8-9E89-CCB5BBD0C5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5575" y="4752975"/>
            <a:ext cx="2825299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315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0761-9A9D-5C16-5D50-DC80C484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Issue and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2BE48-C4D9-C942-8D0F-BA0A5D6E2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Issue: Long PPDU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Long PPDU transmission from a TXOP holder may forbid for a non-TXOP holder to preempt the TXOP with less delay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As the PPDU length transmitted by the TXOP holder is longer, delay of the low latency packet becomes larger </a:t>
            </a:r>
            <a:r>
              <a:rPr lang="en-US" sz="1600" dirty="0">
                <a:sym typeface="Wingdings" panose="05000000000000000000" pitchFamily="2" charset="2"/>
              </a:rPr>
              <a:t> Less gain of TXOP preemption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Potential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AP announces the maximal PPDU length through Beacon (Probe Response, Association Response etc.) that a non-AP STA can use.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 non-AP STA in the BSS can’t transmit a PPDU that is longer than the announced PPDU length.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restricted PPDU length can be applied to the PPDU of non-low latency traffic only or any PPDU.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6011A-D7F5-1126-9304-6B53940B1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8BB68-090D-2D34-C9B8-C39C51603C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CFB7AF-3C11-ABE5-DDCC-EC012ABC4A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535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A0D35-511D-4E6D-B9C7-88D1EAE9C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/>
          <a:p>
            <a:r>
              <a:rPr lang="en-US" sz="2800" dirty="0"/>
              <a:t>DL low latency frame transmission in the UL TXOP (Case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90904-1A63-47A7-A849-088CCBB40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08030"/>
            <a:ext cx="6269567" cy="4546262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non-AP STA is a TXOP holder.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is a TXOP responder, and the AP has a buffered low latency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the non-AP STA does not allocate a time period using RDG to the AP, the AP cannot transmit its buffered low latency frame before the end of the TXOP.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Potential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The AP requests TXOP preemption in an immediate response frame (e.g., BA) to the TXOP holder and it transmits a low latency frame.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After transmitting the low latency frame, the AP transmits a frame indicating TXOP Preemption Release to the TXOP holder.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TXOP holder can resume its transmission during the remaining TXOP.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</a:t>
            </a:r>
            <a:r>
              <a:rPr lang="en-US" sz="2000" dirty="0"/>
              <a:t>The TXOP holder transmits multiple PPDUs using a longer IFS (e.g., PIFS), </a:t>
            </a:r>
            <a:r>
              <a:rPr lang="en-US" dirty="0"/>
              <a:t>and the TXOP responder may preempt the TXOP using a shorter IFS (e.g., SIFS) to transmit the low latency frame.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UL PPDU can include an indication of whether preemption is allowed after the UL PPDU.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avoid collision, only TXOP responder can preempt the TXOP during the UL TXOP.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0C6D2-42AB-4B2A-A846-8D66BA94F8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BA763-A23F-48A0-9BC2-5A37F50E61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AA9C9C-51EE-4DCB-A40C-BBA1E0E335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1763B9-159D-C03C-923E-7467801327BF}"/>
              </a:ext>
            </a:extLst>
          </p:cNvPr>
          <p:cNvSpPr txBox="1"/>
          <p:nvPr/>
        </p:nvSpPr>
        <p:spPr>
          <a:xfrm>
            <a:off x="7684598" y="3807899"/>
            <a:ext cx="76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Option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DD6C5A-B007-32FD-24C6-A0CD7103EEC9}"/>
              </a:ext>
            </a:extLst>
          </p:cNvPr>
          <p:cNvSpPr txBox="1"/>
          <p:nvPr/>
        </p:nvSpPr>
        <p:spPr>
          <a:xfrm>
            <a:off x="7684598" y="6186100"/>
            <a:ext cx="76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Option 2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54387C2-A0E8-9B14-9716-0F3C66D8D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766249"/>
            <a:ext cx="4949674" cy="212570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77C122F-244C-3867-F439-7542CF79F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4189937"/>
            <a:ext cx="5281604" cy="208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833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1D40E-AED3-54F9-7474-1D9E598CE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9785"/>
          </a:xfrm>
        </p:spPr>
        <p:txBody>
          <a:bodyPr/>
          <a:lstStyle/>
          <a:p>
            <a:r>
              <a:rPr lang="en-US" sz="2800" dirty="0"/>
              <a:t>UL low latency frame transmission in the DL TXOP (Case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0FAAD-0605-0AD9-1FF7-33364831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6269567" cy="4648200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is a TXOP holder.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non-AP STA (TXOP responder or non-TXOP responder) has a buffered low latency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is not aware of which non-AP STA has a buffered low latency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and how the AP provides a preemption opportunity to a non-AP STA with low latency frame is the issue to be addressed.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Potential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non-AP STA preempts the TXOP using a shorter IFS (e.g., SIFS) to transmit the low latency frame while an AP transmits multiple PPDUs using a longer IFS (e.g., PIFS).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DL PPDU can include an indication of whether preemption is allowed after the DL PPDU.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avoid collision from multiple non-AP STAs, a Low Latency Indication frame (w/ unified frame format such as e.g., a simultaneous CTS frame in response to an MU-RTS Trigger frame, etc.) can be transmitted to request UL resource allocation for low latency frame transmission.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The AP that receives a Low Latency Indication frame can allocate UL resource for transmission of the low latency frame.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88DB9-0CDD-E226-186F-22F6DC5B5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C68DD-41B4-1A71-96FB-D0D6D96FC9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01A1D8-652E-B94A-629F-D1D06344C0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40050C0-7543-CD36-CEBA-5DC2425DB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4122401"/>
            <a:ext cx="5425545" cy="233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8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00B8D-2615-6B1F-C1C9-E031F1722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/>
          <a:p>
            <a:r>
              <a:rPr lang="en-US" sz="2800" dirty="0"/>
              <a:t>UL low latency frame transmission in the UL TXOP (Case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0BF05-EEEC-980C-4EF7-26307B54C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199"/>
            <a:ext cx="10361084" cy="434340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non-AP STA is a TXOP holder.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Other non-AP STA has a buffered low latency frame.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AP is not aware of which non-AP STA has a buffered low latency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How the TXOP holder provides a preemption opportunity to other non-AP STAs with low latency frame is the issue to be addressed.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Potential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further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0D0F4-8950-FB40-4977-7DFC323ADE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7071E-914D-E356-C03C-877F937D8E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C6D59F-04D4-0284-C341-DFB7F66B6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CF6E170-8287-F220-F3A7-C50D22F0D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075" y="4451082"/>
            <a:ext cx="3048000" cy="202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66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05F1A-3C14-E8A8-145D-976451934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Low latency frame transmission in the OBSS’ TXOP (Case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79853-DAFE-B4B8-DEDA-B4E323FBC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OBSS STA is a TXOP holder.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non-AP STA or an AP has a buffered low latency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Due to a non-zero basic NAV set by an OBSS frame, the AP/non-AP STA is not able to deliver the buffered low latency frame during the OBSS TXOP.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Potential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further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63FCC-1B0F-7790-F580-01243F4112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7E73F-68E8-90EB-C6C2-0FCECC7E14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7B9380-FA67-03BA-41E2-EECE259BBE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9F0CB8-E3EE-208F-68F1-67A724E03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4624268"/>
            <a:ext cx="2834733" cy="166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692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low latency frame transmission, the followings can be considered for TXOP preemption in UHR.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PPDU length can be limited in the TXOP.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An AP can request preemption of the TXOP to a non-AP STA that is a TXOP holder.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After a PPDU indicating preemption allowance, a low latency frame or a Low Latency Indication frame can be transmitted by a non-TXOP holder using a shorter IFS in a TXOP.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077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1100</Words>
  <Application>Microsoft Office PowerPoint</Application>
  <PresentationFormat>Widescreen</PresentationFormat>
  <Paragraphs>114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TXOP Preemption Follow Up</vt:lpstr>
      <vt:lpstr>Introduction</vt:lpstr>
      <vt:lpstr>Recap) TXOP Preemption – Possible Cases [1]</vt:lpstr>
      <vt:lpstr>General Issue and Solution</vt:lpstr>
      <vt:lpstr>DL low latency frame transmission in the UL TXOP (Case 1)</vt:lpstr>
      <vt:lpstr>UL low latency frame transmission in the DL TXOP (Case 2)</vt:lpstr>
      <vt:lpstr>UL low latency frame transmission in the UL TXOP (Case 3)</vt:lpstr>
      <vt:lpstr>Low latency frame transmission in the OBSS’ TXOP (Case 4)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Kiseon Ryu</dc:creator>
  <cp:lastModifiedBy>Kiseon Ryu</cp:lastModifiedBy>
  <cp:revision>125</cp:revision>
  <cp:lastPrinted>1601-01-01T00:00:00Z</cp:lastPrinted>
  <dcterms:created xsi:type="dcterms:W3CDTF">2022-10-28T01:22:29Z</dcterms:created>
  <dcterms:modified xsi:type="dcterms:W3CDTF">2023-08-07T16:25:03Z</dcterms:modified>
</cp:coreProperties>
</file>