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367" r:id="rId3"/>
    <p:sldId id="2369" r:id="rId4"/>
    <p:sldId id="2370" r:id="rId5"/>
    <p:sldId id="2371" r:id="rId6"/>
    <p:sldId id="2368" r:id="rId7"/>
    <p:sldId id="2372" r:id="rId8"/>
    <p:sldId id="2373" r:id="rId9"/>
    <p:sldId id="2374" r:id="rId10"/>
    <p:sldId id="2375" r:id="rId11"/>
    <p:sldId id="2376" r:id="rId12"/>
    <p:sldId id="2377" r:id="rId13"/>
    <p:sldId id="2379" r:id="rId14"/>
    <p:sldId id="2380" r:id="rId15"/>
    <p:sldId id="2381" r:id="rId16"/>
    <p:sldId id="2382" r:id="rId17"/>
    <p:sldId id="2384" r:id="rId18"/>
    <p:sldId id="2385" r:id="rId19"/>
    <p:sldId id="2386" r:id="rId20"/>
    <p:sldId id="2387"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1617B8-EE0E-43BC-92E3-C75C54F87566}" v="10" dt="2023-07-11T10:09:00.135"/>
    <p1510:client id="{E0A7CAE3-BA3E-456C-B8E4-2B31EBD159F7}" v="3" dt="2023-07-11T15:12:56.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varScale="1">
        <p:scale>
          <a:sx n="80" d="100"/>
          <a:sy n="80" d="100"/>
        </p:scale>
        <p:origin x="1214"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8C3A82FA-ADF3-4DC2-8E8F-EA4B2CC03104}"/>
    <pc:docChg chg="undo redo custSel addSld delSld modSld modMainMaster">
      <pc:chgData name="Cariou, Laurent" userId="4453f93f-2ed2-46e8-bb8c-3237fbfdd40b" providerId="ADAL" clId="{8C3A82FA-ADF3-4DC2-8E8F-EA4B2CC03104}" dt="2023-07-06T09:39:51.242" v="1334" actId="20577"/>
      <pc:docMkLst>
        <pc:docMk/>
      </pc:docMkLst>
      <pc:sldChg chg="modSp mod">
        <pc:chgData name="Cariou, Laurent" userId="4453f93f-2ed2-46e8-bb8c-3237fbfdd40b" providerId="ADAL" clId="{8C3A82FA-ADF3-4DC2-8E8F-EA4B2CC03104}" dt="2023-07-06T08:24:46.054" v="23" actId="20577"/>
        <pc:sldMkLst>
          <pc:docMk/>
          <pc:sldMk cId="0" sldId="256"/>
        </pc:sldMkLst>
        <pc:spChg chg="mod">
          <ac:chgData name="Cariou, Laurent" userId="4453f93f-2ed2-46e8-bb8c-3237fbfdd40b" providerId="ADAL" clId="{8C3A82FA-ADF3-4DC2-8E8F-EA4B2CC03104}" dt="2023-07-06T08:24:39.613" v="21" actId="20577"/>
          <ac:spMkLst>
            <pc:docMk/>
            <pc:sldMk cId="0" sldId="256"/>
            <ac:spMk id="3073" creationId="{00000000-0000-0000-0000-000000000000}"/>
          </ac:spMkLst>
        </pc:spChg>
        <pc:spChg chg="mod">
          <ac:chgData name="Cariou, Laurent" userId="4453f93f-2ed2-46e8-bb8c-3237fbfdd40b" providerId="ADAL" clId="{8C3A82FA-ADF3-4DC2-8E8F-EA4B2CC03104}" dt="2023-07-06T08:24:46.054" v="23" actId="20577"/>
          <ac:spMkLst>
            <pc:docMk/>
            <pc:sldMk cId="0" sldId="256"/>
            <ac:spMk id="3074" creationId="{00000000-0000-0000-0000-000000000000}"/>
          </ac:spMkLst>
        </pc:spChg>
      </pc:sldChg>
      <pc:sldChg chg="del">
        <pc:chgData name="Cariou, Laurent" userId="4453f93f-2ed2-46e8-bb8c-3237fbfdd40b" providerId="ADAL" clId="{8C3A82FA-ADF3-4DC2-8E8F-EA4B2CC03104}" dt="2023-07-06T08:25:05.243" v="30" actId="47"/>
        <pc:sldMkLst>
          <pc:docMk/>
          <pc:sldMk cId="3254182675" sldId="258"/>
        </pc:sldMkLst>
      </pc:sldChg>
      <pc:sldChg chg="del">
        <pc:chgData name="Cariou, Laurent" userId="4453f93f-2ed2-46e8-bb8c-3237fbfdd40b" providerId="ADAL" clId="{8C3A82FA-ADF3-4DC2-8E8F-EA4B2CC03104}" dt="2023-07-06T08:25:05.243" v="30" actId="47"/>
        <pc:sldMkLst>
          <pc:docMk/>
          <pc:sldMk cId="3136880362" sldId="260"/>
        </pc:sldMkLst>
      </pc:sldChg>
      <pc:sldChg chg="del">
        <pc:chgData name="Cariou, Laurent" userId="4453f93f-2ed2-46e8-bb8c-3237fbfdd40b" providerId="ADAL" clId="{8C3A82FA-ADF3-4DC2-8E8F-EA4B2CC03104}" dt="2023-07-06T08:25:05.243" v="30" actId="47"/>
        <pc:sldMkLst>
          <pc:docMk/>
          <pc:sldMk cId="1676196551" sldId="261"/>
        </pc:sldMkLst>
      </pc:sldChg>
      <pc:sldChg chg="del">
        <pc:chgData name="Cariou, Laurent" userId="4453f93f-2ed2-46e8-bb8c-3237fbfdd40b" providerId="ADAL" clId="{8C3A82FA-ADF3-4DC2-8E8F-EA4B2CC03104}" dt="2023-07-06T08:25:05.243" v="30" actId="47"/>
        <pc:sldMkLst>
          <pc:docMk/>
          <pc:sldMk cId="2927177891" sldId="263"/>
        </pc:sldMkLst>
      </pc:sldChg>
      <pc:sldChg chg="del">
        <pc:chgData name="Cariou, Laurent" userId="4453f93f-2ed2-46e8-bb8c-3237fbfdd40b" providerId="ADAL" clId="{8C3A82FA-ADF3-4DC2-8E8F-EA4B2CC03104}" dt="2023-07-06T08:25:05.243" v="30" actId="47"/>
        <pc:sldMkLst>
          <pc:docMk/>
          <pc:sldMk cId="4277600907" sldId="264"/>
        </pc:sldMkLst>
      </pc:sldChg>
      <pc:sldChg chg="del">
        <pc:chgData name="Cariou, Laurent" userId="4453f93f-2ed2-46e8-bb8c-3237fbfdd40b" providerId="ADAL" clId="{8C3A82FA-ADF3-4DC2-8E8F-EA4B2CC03104}" dt="2023-07-06T08:25:05.243" v="30" actId="47"/>
        <pc:sldMkLst>
          <pc:docMk/>
          <pc:sldMk cId="2436815634" sldId="265"/>
        </pc:sldMkLst>
      </pc:sldChg>
      <pc:sldChg chg="del">
        <pc:chgData name="Cariou, Laurent" userId="4453f93f-2ed2-46e8-bb8c-3237fbfdd40b" providerId="ADAL" clId="{8C3A82FA-ADF3-4DC2-8E8F-EA4B2CC03104}" dt="2023-07-06T08:25:05.243" v="30" actId="47"/>
        <pc:sldMkLst>
          <pc:docMk/>
          <pc:sldMk cId="2400177835" sldId="266"/>
        </pc:sldMkLst>
      </pc:sldChg>
      <pc:sldChg chg="del">
        <pc:chgData name="Cariou, Laurent" userId="4453f93f-2ed2-46e8-bb8c-3237fbfdd40b" providerId="ADAL" clId="{8C3A82FA-ADF3-4DC2-8E8F-EA4B2CC03104}" dt="2023-07-06T08:25:05.243" v="30" actId="47"/>
        <pc:sldMkLst>
          <pc:docMk/>
          <pc:sldMk cId="3976818858" sldId="269"/>
        </pc:sldMkLst>
      </pc:sldChg>
      <pc:sldChg chg="del">
        <pc:chgData name="Cariou, Laurent" userId="4453f93f-2ed2-46e8-bb8c-3237fbfdd40b" providerId="ADAL" clId="{8C3A82FA-ADF3-4DC2-8E8F-EA4B2CC03104}" dt="2023-07-06T08:25:05.243" v="30" actId="47"/>
        <pc:sldMkLst>
          <pc:docMk/>
          <pc:sldMk cId="3387863760" sldId="270"/>
        </pc:sldMkLst>
      </pc:sldChg>
      <pc:sldChg chg="del">
        <pc:chgData name="Cariou, Laurent" userId="4453f93f-2ed2-46e8-bb8c-3237fbfdd40b" providerId="ADAL" clId="{8C3A82FA-ADF3-4DC2-8E8F-EA4B2CC03104}" dt="2023-07-06T08:25:05.243" v="30" actId="47"/>
        <pc:sldMkLst>
          <pc:docMk/>
          <pc:sldMk cId="2243228416" sldId="299"/>
        </pc:sldMkLst>
      </pc:sldChg>
      <pc:sldChg chg="del">
        <pc:chgData name="Cariou, Laurent" userId="4453f93f-2ed2-46e8-bb8c-3237fbfdd40b" providerId="ADAL" clId="{8C3A82FA-ADF3-4DC2-8E8F-EA4B2CC03104}" dt="2023-07-06T08:25:05.243" v="30" actId="47"/>
        <pc:sldMkLst>
          <pc:docMk/>
          <pc:sldMk cId="1908471061" sldId="328"/>
        </pc:sldMkLst>
      </pc:sldChg>
      <pc:sldChg chg="del">
        <pc:chgData name="Cariou, Laurent" userId="4453f93f-2ed2-46e8-bb8c-3237fbfdd40b" providerId="ADAL" clId="{8C3A82FA-ADF3-4DC2-8E8F-EA4B2CC03104}" dt="2023-07-06T08:25:05.243" v="30" actId="47"/>
        <pc:sldMkLst>
          <pc:docMk/>
          <pc:sldMk cId="15571502" sldId="330"/>
        </pc:sldMkLst>
      </pc:sldChg>
      <pc:sldChg chg="del">
        <pc:chgData name="Cariou, Laurent" userId="4453f93f-2ed2-46e8-bb8c-3237fbfdd40b" providerId="ADAL" clId="{8C3A82FA-ADF3-4DC2-8E8F-EA4B2CC03104}" dt="2023-07-06T08:25:05.243" v="30" actId="47"/>
        <pc:sldMkLst>
          <pc:docMk/>
          <pc:sldMk cId="3200711991" sldId="331"/>
        </pc:sldMkLst>
      </pc:sldChg>
      <pc:sldChg chg="del">
        <pc:chgData name="Cariou, Laurent" userId="4453f93f-2ed2-46e8-bb8c-3237fbfdd40b" providerId="ADAL" clId="{8C3A82FA-ADF3-4DC2-8E8F-EA4B2CC03104}" dt="2023-07-06T08:25:05.243" v="30" actId="47"/>
        <pc:sldMkLst>
          <pc:docMk/>
          <pc:sldMk cId="2409609221" sldId="332"/>
        </pc:sldMkLst>
      </pc:sldChg>
      <pc:sldChg chg="del">
        <pc:chgData name="Cariou, Laurent" userId="4453f93f-2ed2-46e8-bb8c-3237fbfdd40b" providerId="ADAL" clId="{8C3A82FA-ADF3-4DC2-8E8F-EA4B2CC03104}" dt="2023-07-06T08:25:05.243" v="30" actId="47"/>
        <pc:sldMkLst>
          <pc:docMk/>
          <pc:sldMk cId="1706072776" sldId="334"/>
        </pc:sldMkLst>
      </pc:sldChg>
      <pc:sldChg chg="del">
        <pc:chgData name="Cariou, Laurent" userId="4453f93f-2ed2-46e8-bb8c-3237fbfdd40b" providerId="ADAL" clId="{8C3A82FA-ADF3-4DC2-8E8F-EA4B2CC03104}" dt="2023-07-06T08:25:05.243" v="30" actId="47"/>
        <pc:sldMkLst>
          <pc:docMk/>
          <pc:sldMk cId="3977221359" sldId="340"/>
        </pc:sldMkLst>
      </pc:sldChg>
      <pc:sldChg chg="del">
        <pc:chgData name="Cariou, Laurent" userId="4453f93f-2ed2-46e8-bb8c-3237fbfdd40b" providerId="ADAL" clId="{8C3A82FA-ADF3-4DC2-8E8F-EA4B2CC03104}" dt="2023-07-06T08:25:05.243" v="30" actId="47"/>
        <pc:sldMkLst>
          <pc:docMk/>
          <pc:sldMk cId="3930036297" sldId="356"/>
        </pc:sldMkLst>
      </pc:sldChg>
      <pc:sldChg chg="modSp del mod">
        <pc:chgData name="Cariou, Laurent" userId="4453f93f-2ed2-46e8-bb8c-3237fbfdd40b" providerId="ADAL" clId="{8C3A82FA-ADF3-4DC2-8E8F-EA4B2CC03104}" dt="2023-07-06T09:37:15.242" v="1326" actId="47"/>
        <pc:sldMkLst>
          <pc:docMk/>
          <pc:sldMk cId="1968720319" sldId="2366"/>
        </pc:sldMkLst>
        <pc:spChg chg="mod">
          <ac:chgData name="Cariou, Laurent" userId="4453f93f-2ed2-46e8-bb8c-3237fbfdd40b" providerId="ADAL" clId="{8C3A82FA-ADF3-4DC2-8E8F-EA4B2CC03104}" dt="2023-07-06T08:26:08.515" v="73" actId="403"/>
          <ac:spMkLst>
            <pc:docMk/>
            <pc:sldMk cId="1968720319" sldId="2366"/>
            <ac:spMk id="2" creationId="{00000000-0000-0000-0000-000000000000}"/>
          </ac:spMkLst>
        </pc:spChg>
        <pc:spChg chg="mod">
          <ac:chgData name="Cariou, Laurent" userId="4453f93f-2ed2-46e8-bb8c-3237fbfdd40b" providerId="ADAL" clId="{8C3A82FA-ADF3-4DC2-8E8F-EA4B2CC03104}" dt="2023-07-06T09:00:10.102" v="225" actId="20577"/>
          <ac:spMkLst>
            <pc:docMk/>
            <pc:sldMk cId="1968720319" sldId="2366"/>
            <ac:spMk id="3" creationId="{00000000-0000-0000-0000-000000000000}"/>
          </ac:spMkLst>
        </pc:spChg>
      </pc:sldChg>
      <pc:sldChg chg="modSp add mod">
        <pc:chgData name="Cariou, Laurent" userId="4453f93f-2ed2-46e8-bb8c-3237fbfdd40b" providerId="ADAL" clId="{8C3A82FA-ADF3-4DC2-8E8F-EA4B2CC03104}" dt="2023-07-06T09:11:17.368" v="782" actId="20577"/>
        <pc:sldMkLst>
          <pc:docMk/>
          <pc:sldMk cId="247833330" sldId="2367"/>
        </pc:sldMkLst>
        <pc:spChg chg="mod">
          <ac:chgData name="Cariou, Laurent" userId="4453f93f-2ed2-46e8-bb8c-3237fbfdd40b" providerId="ADAL" clId="{8C3A82FA-ADF3-4DC2-8E8F-EA4B2CC03104}" dt="2023-07-06T09:11:17.368" v="782" actId="20577"/>
          <ac:spMkLst>
            <pc:docMk/>
            <pc:sldMk cId="247833330" sldId="2367"/>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1612264332" sldId="2367"/>
        </pc:sldMkLst>
      </pc:sldChg>
      <pc:sldChg chg="addSp delSp modSp new mod">
        <pc:chgData name="Cariou, Laurent" userId="4453f93f-2ed2-46e8-bb8c-3237fbfdd40b" providerId="ADAL" clId="{8C3A82FA-ADF3-4DC2-8E8F-EA4B2CC03104}" dt="2023-07-06T09:12:10.858" v="789" actId="22"/>
        <pc:sldMkLst>
          <pc:docMk/>
          <pc:sldMk cId="3532960652" sldId="2368"/>
        </pc:sldMkLst>
        <pc:spChg chg="add del mod">
          <ac:chgData name="Cariou, Laurent" userId="4453f93f-2ed2-46e8-bb8c-3237fbfdd40b" providerId="ADAL" clId="{8C3A82FA-ADF3-4DC2-8E8F-EA4B2CC03104}" dt="2023-07-06T09:12:10.858" v="789" actId="22"/>
          <ac:spMkLst>
            <pc:docMk/>
            <pc:sldMk cId="3532960652" sldId="2368"/>
            <ac:spMk id="3" creationId="{293B291D-1571-01D2-6EC2-DE39C4FE6509}"/>
          </ac:spMkLst>
        </pc:spChg>
        <pc:picChg chg="add del mod ord">
          <ac:chgData name="Cariou, Laurent" userId="4453f93f-2ed2-46e8-bb8c-3237fbfdd40b" providerId="ADAL" clId="{8C3A82FA-ADF3-4DC2-8E8F-EA4B2CC03104}" dt="2023-07-06T09:12:10.858" v="789" actId="22"/>
          <ac:picMkLst>
            <pc:docMk/>
            <pc:sldMk cId="3532960652" sldId="2368"/>
            <ac:picMk id="8" creationId="{1FA30922-DBA8-F7FB-511F-E61AFD8B1E80}"/>
          </ac:picMkLst>
        </pc:picChg>
      </pc:sldChg>
      <pc:sldChg chg="modSp add mod">
        <pc:chgData name="Cariou, Laurent" userId="4453f93f-2ed2-46e8-bb8c-3237fbfdd40b" providerId="ADAL" clId="{8C3A82FA-ADF3-4DC2-8E8F-EA4B2CC03104}" dt="2023-07-06T09:16:07.166" v="877" actId="20577"/>
        <pc:sldMkLst>
          <pc:docMk/>
          <pc:sldMk cId="1111403140" sldId="2369"/>
        </pc:sldMkLst>
        <pc:spChg chg="mod">
          <ac:chgData name="Cariou, Laurent" userId="4453f93f-2ed2-46e8-bb8c-3237fbfdd40b" providerId="ADAL" clId="{8C3A82FA-ADF3-4DC2-8E8F-EA4B2CC03104}" dt="2023-07-06T09:16:07.166" v="877" actId="20577"/>
          <ac:spMkLst>
            <pc:docMk/>
            <pc:sldMk cId="1111403140" sldId="2369"/>
            <ac:spMk id="3" creationId="{00000000-0000-0000-0000-000000000000}"/>
          </ac:spMkLst>
        </pc:spChg>
      </pc:sldChg>
      <pc:sldChg chg="modSp add mod">
        <pc:chgData name="Cariou, Laurent" userId="4453f93f-2ed2-46e8-bb8c-3237fbfdd40b" providerId="ADAL" clId="{8C3A82FA-ADF3-4DC2-8E8F-EA4B2CC03104}" dt="2023-07-06T09:38:20.976" v="1328" actId="20577"/>
        <pc:sldMkLst>
          <pc:docMk/>
          <pc:sldMk cId="1123829597" sldId="2370"/>
        </pc:sldMkLst>
        <pc:spChg chg="mod">
          <ac:chgData name="Cariou, Laurent" userId="4453f93f-2ed2-46e8-bb8c-3237fbfdd40b" providerId="ADAL" clId="{8C3A82FA-ADF3-4DC2-8E8F-EA4B2CC03104}" dt="2023-07-06T09:38:20.976" v="1328" actId="20577"/>
          <ac:spMkLst>
            <pc:docMk/>
            <pc:sldMk cId="1123829597" sldId="2370"/>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2160857059" sldId="2371"/>
        </pc:sldMkLst>
      </pc:sldChg>
      <pc:sldChg chg="modSp add mod">
        <pc:chgData name="Cariou, Laurent" userId="4453f93f-2ed2-46e8-bb8c-3237fbfdd40b" providerId="ADAL" clId="{8C3A82FA-ADF3-4DC2-8E8F-EA4B2CC03104}" dt="2023-07-06T09:36:19.240" v="1325" actId="20577"/>
        <pc:sldMkLst>
          <pc:docMk/>
          <pc:sldMk cId="3886203044" sldId="2371"/>
        </pc:sldMkLst>
        <pc:spChg chg="mod">
          <ac:chgData name="Cariou, Laurent" userId="4453f93f-2ed2-46e8-bb8c-3237fbfdd40b" providerId="ADAL" clId="{8C3A82FA-ADF3-4DC2-8E8F-EA4B2CC03104}" dt="2023-07-06T09:36:19.240" v="1325" actId="20577"/>
          <ac:spMkLst>
            <pc:docMk/>
            <pc:sldMk cId="3886203044" sldId="2371"/>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3325419337" sldId="2374"/>
        </pc:sldMkLst>
      </pc:sldChg>
      <pc:sldChg chg="del">
        <pc:chgData name="Cariou, Laurent" userId="4453f93f-2ed2-46e8-bb8c-3237fbfdd40b" providerId="ADAL" clId="{8C3A82FA-ADF3-4DC2-8E8F-EA4B2CC03104}" dt="2023-07-06T08:25:05.243" v="30" actId="47"/>
        <pc:sldMkLst>
          <pc:docMk/>
          <pc:sldMk cId="350289425" sldId="2376"/>
        </pc:sldMkLst>
      </pc:sldChg>
      <pc:sldChg chg="del">
        <pc:chgData name="Cariou, Laurent" userId="4453f93f-2ed2-46e8-bb8c-3237fbfdd40b" providerId="ADAL" clId="{8C3A82FA-ADF3-4DC2-8E8F-EA4B2CC03104}" dt="2023-07-06T08:25:05.243" v="30" actId="47"/>
        <pc:sldMkLst>
          <pc:docMk/>
          <pc:sldMk cId="1039307943" sldId="2377"/>
        </pc:sldMkLst>
      </pc:sldChg>
      <pc:sldChg chg="del">
        <pc:chgData name="Cariou, Laurent" userId="4453f93f-2ed2-46e8-bb8c-3237fbfdd40b" providerId="ADAL" clId="{8C3A82FA-ADF3-4DC2-8E8F-EA4B2CC03104}" dt="2023-07-06T08:25:05.243" v="30" actId="47"/>
        <pc:sldMkLst>
          <pc:docMk/>
          <pc:sldMk cId="4038703499" sldId="2378"/>
        </pc:sldMkLst>
      </pc:sldChg>
      <pc:sldChg chg="del">
        <pc:chgData name="Cariou, Laurent" userId="4453f93f-2ed2-46e8-bb8c-3237fbfdd40b" providerId="ADAL" clId="{8C3A82FA-ADF3-4DC2-8E8F-EA4B2CC03104}" dt="2023-07-06T08:25:05.243" v="30" actId="47"/>
        <pc:sldMkLst>
          <pc:docMk/>
          <pc:sldMk cId="2211866322" sldId="2380"/>
        </pc:sldMkLst>
      </pc:sldChg>
      <pc:sldMasterChg chg="modSp mod">
        <pc:chgData name="Cariou, Laurent" userId="4453f93f-2ed2-46e8-bb8c-3237fbfdd40b" providerId="ADAL" clId="{8C3A82FA-ADF3-4DC2-8E8F-EA4B2CC03104}" dt="2023-07-06T09:39:51.242" v="1334" actId="20577"/>
        <pc:sldMasterMkLst>
          <pc:docMk/>
          <pc:sldMasterMk cId="0" sldId="2147483648"/>
        </pc:sldMasterMkLst>
        <pc:spChg chg="mod">
          <ac:chgData name="Cariou, Laurent" userId="4453f93f-2ed2-46e8-bb8c-3237fbfdd40b" providerId="ADAL" clId="{8C3A82FA-ADF3-4DC2-8E8F-EA4B2CC03104}" dt="2023-07-06T09:39:51.242" v="1334" actId="20577"/>
          <ac:spMkLst>
            <pc:docMk/>
            <pc:sldMasterMk cId="0" sldId="2147483648"/>
            <ac:spMk id="10" creationId="{00000000-0000-0000-0000-000000000000}"/>
          </ac:spMkLst>
        </pc:spChg>
      </pc:sldMasterChg>
    </pc:docChg>
  </pc:docChgLst>
  <pc:docChgLst>
    <pc:chgData name="Cariou, Laurent" userId="4453f93f-2ed2-46e8-bb8c-3237fbfdd40b" providerId="ADAL" clId="{E0A7CAE3-BA3E-456C-B8E4-2B31EBD159F7}"/>
    <pc:docChg chg="undo custSel addSld modSld modMainMaster">
      <pc:chgData name="Cariou, Laurent" userId="4453f93f-2ed2-46e8-bb8c-3237fbfdd40b" providerId="ADAL" clId="{E0A7CAE3-BA3E-456C-B8E4-2B31EBD159F7}" dt="2023-07-11T15:29:36.585" v="511" actId="20577"/>
      <pc:docMkLst>
        <pc:docMk/>
      </pc:docMkLst>
      <pc:sldChg chg="modSp add mod">
        <pc:chgData name="Cariou, Laurent" userId="4453f93f-2ed2-46e8-bb8c-3237fbfdd40b" providerId="ADAL" clId="{E0A7CAE3-BA3E-456C-B8E4-2B31EBD159F7}" dt="2023-07-11T14:54:13.010" v="286" actId="20577"/>
        <pc:sldMkLst>
          <pc:docMk/>
          <pc:sldMk cId="842435313" sldId="2385"/>
        </pc:sldMkLst>
        <pc:spChg chg="mod">
          <ac:chgData name="Cariou, Laurent" userId="4453f93f-2ed2-46e8-bb8c-3237fbfdd40b" providerId="ADAL" clId="{E0A7CAE3-BA3E-456C-B8E4-2B31EBD159F7}" dt="2023-07-11T14:51:35.797" v="1" actId="6549"/>
          <ac:spMkLst>
            <pc:docMk/>
            <pc:sldMk cId="842435313" sldId="2385"/>
            <ac:spMk id="2" creationId="{C838DE4E-0271-1673-893E-9294E7EA4C7D}"/>
          </ac:spMkLst>
        </pc:spChg>
        <pc:spChg chg="mod">
          <ac:chgData name="Cariou, Laurent" userId="4453f93f-2ed2-46e8-bb8c-3237fbfdd40b" providerId="ADAL" clId="{E0A7CAE3-BA3E-456C-B8E4-2B31EBD159F7}" dt="2023-07-11T14:54:13.010" v="286" actId="20577"/>
          <ac:spMkLst>
            <pc:docMk/>
            <pc:sldMk cId="842435313" sldId="2385"/>
            <ac:spMk id="3" creationId="{3C4E76EC-621F-1BFE-86B8-1DA6AF4EF934}"/>
          </ac:spMkLst>
        </pc:spChg>
      </pc:sldChg>
      <pc:sldChg chg="modSp add mod">
        <pc:chgData name="Cariou, Laurent" userId="4453f93f-2ed2-46e8-bb8c-3237fbfdd40b" providerId="ADAL" clId="{E0A7CAE3-BA3E-456C-B8E4-2B31EBD159F7}" dt="2023-07-11T15:13:23.636" v="431" actId="20577"/>
        <pc:sldMkLst>
          <pc:docMk/>
          <pc:sldMk cId="3244269794" sldId="2386"/>
        </pc:sldMkLst>
        <pc:spChg chg="mod">
          <ac:chgData name="Cariou, Laurent" userId="4453f93f-2ed2-46e8-bb8c-3237fbfdd40b" providerId="ADAL" clId="{E0A7CAE3-BA3E-456C-B8E4-2B31EBD159F7}" dt="2023-07-11T15:13:23.636" v="431" actId="20577"/>
          <ac:spMkLst>
            <pc:docMk/>
            <pc:sldMk cId="3244269794" sldId="2386"/>
            <ac:spMk id="3" creationId="{3C4E76EC-621F-1BFE-86B8-1DA6AF4EF934}"/>
          </ac:spMkLst>
        </pc:spChg>
      </pc:sldChg>
      <pc:sldChg chg="modSp add mod">
        <pc:chgData name="Cariou, Laurent" userId="4453f93f-2ed2-46e8-bb8c-3237fbfdd40b" providerId="ADAL" clId="{E0A7CAE3-BA3E-456C-B8E4-2B31EBD159F7}" dt="2023-07-11T15:14:33.537" v="510" actId="113"/>
        <pc:sldMkLst>
          <pc:docMk/>
          <pc:sldMk cId="3940200189" sldId="2387"/>
        </pc:sldMkLst>
        <pc:spChg chg="mod">
          <ac:chgData name="Cariou, Laurent" userId="4453f93f-2ed2-46e8-bb8c-3237fbfdd40b" providerId="ADAL" clId="{E0A7CAE3-BA3E-456C-B8E4-2B31EBD159F7}" dt="2023-07-11T15:14:33.537" v="510" actId="113"/>
          <ac:spMkLst>
            <pc:docMk/>
            <pc:sldMk cId="3940200189" sldId="2387"/>
            <ac:spMk id="3" creationId="{3C4E76EC-621F-1BFE-86B8-1DA6AF4EF934}"/>
          </ac:spMkLst>
        </pc:spChg>
      </pc:sldChg>
      <pc:sldMasterChg chg="modSp mod">
        <pc:chgData name="Cariou, Laurent" userId="4453f93f-2ed2-46e8-bb8c-3237fbfdd40b" providerId="ADAL" clId="{E0A7CAE3-BA3E-456C-B8E4-2B31EBD159F7}" dt="2023-07-11T15:29:36.585" v="511" actId="20577"/>
        <pc:sldMasterMkLst>
          <pc:docMk/>
          <pc:sldMasterMk cId="0" sldId="2147483648"/>
        </pc:sldMasterMkLst>
        <pc:spChg chg="mod">
          <ac:chgData name="Cariou, Laurent" userId="4453f93f-2ed2-46e8-bb8c-3237fbfdd40b" providerId="ADAL" clId="{E0A7CAE3-BA3E-456C-B8E4-2B31EBD159F7}" dt="2023-07-11T15:29:36.585" v="511" actId="20577"/>
          <ac:spMkLst>
            <pc:docMk/>
            <pc:sldMasterMk cId="0" sldId="2147483648"/>
            <ac:spMk id="10" creationId="{00000000-0000-0000-0000-000000000000}"/>
          </ac:spMkLst>
        </pc:spChg>
      </pc:sldMasterChg>
    </pc:docChg>
  </pc:docChgLst>
  <pc:docChgLst>
    <pc:chgData name="Cariou, Laurent" userId="4453f93f-2ed2-46e8-bb8c-3237fbfdd40b" providerId="ADAL" clId="{C31617B8-EE0E-43BC-92E3-C75C54F87566}"/>
    <pc:docChg chg="undo redo custSel addSld delSld modSld">
      <pc:chgData name="Cariou, Laurent" userId="4453f93f-2ed2-46e8-bb8c-3237fbfdd40b" providerId="ADAL" clId="{C31617B8-EE0E-43BC-92E3-C75C54F87566}" dt="2023-07-11T12:05:20.839" v="5770" actId="113"/>
      <pc:docMkLst>
        <pc:docMk/>
      </pc:docMkLst>
      <pc:sldChg chg="modSp mod">
        <pc:chgData name="Cariou, Laurent" userId="4453f93f-2ed2-46e8-bb8c-3237fbfdd40b" providerId="ADAL" clId="{C31617B8-EE0E-43BC-92E3-C75C54F87566}" dt="2023-07-11T11:43:50.161" v="5762" actId="20577"/>
        <pc:sldMkLst>
          <pc:docMk/>
          <pc:sldMk cId="247833330" sldId="2367"/>
        </pc:sldMkLst>
        <pc:spChg chg="mod">
          <ac:chgData name="Cariou, Laurent" userId="4453f93f-2ed2-46e8-bb8c-3237fbfdd40b" providerId="ADAL" clId="{C31617B8-EE0E-43BC-92E3-C75C54F87566}" dt="2023-07-11T11:43:50.161" v="5762" actId="20577"/>
          <ac:spMkLst>
            <pc:docMk/>
            <pc:sldMk cId="247833330" sldId="2367"/>
            <ac:spMk id="3" creationId="{00000000-0000-0000-0000-000000000000}"/>
          </ac:spMkLst>
        </pc:spChg>
      </pc:sldChg>
      <pc:sldChg chg="modSp mod">
        <pc:chgData name="Cariou, Laurent" userId="4453f93f-2ed2-46e8-bb8c-3237fbfdd40b" providerId="ADAL" clId="{C31617B8-EE0E-43BC-92E3-C75C54F87566}" dt="2023-07-11T12:05:07.115" v="5768" actId="113"/>
        <pc:sldMkLst>
          <pc:docMk/>
          <pc:sldMk cId="3532960652" sldId="2368"/>
        </pc:sldMkLst>
        <pc:spChg chg="mod">
          <ac:chgData name="Cariou, Laurent" userId="4453f93f-2ed2-46e8-bb8c-3237fbfdd40b" providerId="ADAL" clId="{C31617B8-EE0E-43BC-92E3-C75C54F87566}" dt="2023-07-10T22:17:06.867" v="106" actId="404"/>
          <ac:spMkLst>
            <pc:docMk/>
            <pc:sldMk cId="3532960652" sldId="2368"/>
            <ac:spMk id="2" creationId="{AA173AA0-21AC-DB9D-6F65-013250BA7D1C}"/>
          </ac:spMkLst>
        </pc:spChg>
        <pc:spChg chg="mod">
          <ac:chgData name="Cariou, Laurent" userId="4453f93f-2ed2-46e8-bb8c-3237fbfdd40b" providerId="ADAL" clId="{C31617B8-EE0E-43BC-92E3-C75C54F87566}" dt="2023-07-11T12:05:07.115" v="5768" actId="113"/>
          <ac:spMkLst>
            <pc:docMk/>
            <pc:sldMk cId="3532960652" sldId="2368"/>
            <ac:spMk id="3" creationId="{293B291D-1571-01D2-6EC2-DE39C4FE6509}"/>
          </ac:spMkLst>
        </pc:spChg>
      </pc:sldChg>
      <pc:sldChg chg="modSp mod">
        <pc:chgData name="Cariou, Laurent" userId="4453f93f-2ed2-46e8-bb8c-3237fbfdd40b" providerId="ADAL" clId="{C31617B8-EE0E-43BC-92E3-C75C54F87566}" dt="2023-07-11T10:45:14.555" v="5761" actId="20577"/>
        <pc:sldMkLst>
          <pc:docMk/>
          <pc:sldMk cId="3886203044" sldId="2371"/>
        </pc:sldMkLst>
        <pc:spChg chg="mod">
          <ac:chgData name="Cariou, Laurent" userId="4453f93f-2ed2-46e8-bb8c-3237fbfdd40b" providerId="ADAL" clId="{C31617B8-EE0E-43BC-92E3-C75C54F87566}" dt="2023-07-11T10:45:14.555" v="5761" actId="20577"/>
          <ac:spMkLst>
            <pc:docMk/>
            <pc:sldMk cId="3886203044" sldId="2371"/>
            <ac:spMk id="3" creationId="{00000000-0000-0000-0000-000000000000}"/>
          </ac:spMkLst>
        </pc:spChg>
      </pc:sldChg>
      <pc:sldChg chg="modSp add mod">
        <pc:chgData name="Cariou, Laurent" userId="4453f93f-2ed2-46e8-bb8c-3237fbfdd40b" providerId="ADAL" clId="{C31617B8-EE0E-43BC-92E3-C75C54F87566}" dt="2023-07-11T12:05:09.847" v="5769" actId="113"/>
        <pc:sldMkLst>
          <pc:docMk/>
          <pc:sldMk cId="2623559280" sldId="2372"/>
        </pc:sldMkLst>
        <pc:spChg chg="mod">
          <ac:chgData name="Cariou, Laurent" userId="4453f93f-2ed2-46e8-bb8c-3237fbfdd40b" providerId="ADAL" clId="{C31617B8-EE0E-43BC-92E3-C75C54F87566}" dt="2023-07-10T22:17:10.390" v="107" actId="404"/>
          <ac:spMkLst>
            <pc:docMk/>
            <pc:sldMk cId="2623559280" sldId="2372"/>
            <ac:spMk id="2" creationId="{AA173AA0-21AC-DB9D-6F65-013250BA7D1C}"/>
          </ac:spMkLst>
        </pc:spChg>
        <pc:spChg chg="mod">
          <ac:chgData name="Cariou, Laurent" userId="4453f93f-2ed2-46e8-bb8c-3237fbfdd40b" providerId="ADAL" clId="{C31617B8-EE0E-43BC-92E3-C75C54F87566}" dt="2023-07-11T12:05:09.847" v="5769" actId="113"/>
          <ac:spMkLst>
            <pc:docMk/>
            <pc:sldMk cId="2623559280" sldId="2372"/>
            <ac:spMk id="3" creationId="{293B291D-1571-01D2-6EC2-DE39C4FE6509}"/>
          </ac:spMkLst>
        </pc:spChg>
      </pc:sldChg>
      <pc:sldChg chg="modSp new mod modNotesTx">
        <pc:chgData name="Cariou, Laurent" userId="4453f93f-2ed2-46e8-bb8c-3237fbfdd40b" providerId="ADAL" clId="{C31617B8-EE0E-43BC-92E3-C75C54F87566}" dt="2023-07-11T09:41:47.020" v="3391" actId="20577"/>
        <pc:sldMkLst>
          <pc:docMk/>
          <pc:sldMk cId="3521183655" sldId="2373"/>
        </pc:sldMkLst>
        <pc:spChg chg="mod">
          <ac:chgData name="Cariou, Laurent" userId="4453f93f-2ed2-46e8-bb8c-3237fbfdd40b" providerId="ADAL" clId="{C31617B8-EE0E-43BC-92E3-C75C54F87566}" dt="2023-07-10T22:17:23.249" v="119" actId="20577"/>
          <ac:spMkLst>
            <pc:docMk/>
            <pc:sldMk cId="3521183655" sldId="2373"/>
            <ac:spMk id="2" creationId="{C838DE4E-0271-1673-893E-9294E7EA4C7D}"/>
          </ac:spMkLst>
        </pc:spChg>
        <pc:spChg chg="mod">
          <ac:chgData name="Cariou, Laurent" userId="4453f93f-2ed2-46e8-bb8c-3237fbfdd40b" providerId="ADAL" clId="{C31617B8-EE0E-43BC-92E3-C75C54F87566}" dt="2023-07-11T09:41:47.020" v="3391" actId="20577"/>
          <ac:spMkLst>
            <pc:docMk/>
            <pc:sldMk cId="3521183655" sldId="2373"/>
            <ac:spMk id="3" creationId="{3C4E76EC-621F-1BFE-86B8-1DA6AF4EF934}"/>
          </ac:spMkLst>
        </pc:spChg>
      </pc:sldChg>
      <pc:sldChg chg="modSp add mod">
        <pc:chgData name="Cariou, Laurent" userId="4453f93f-2ed2-46e8-bb8c-3237fbfdd40b" providerId="ADAL" clId="{C31617B8-EE0E-43BC-92E3-C75C54F87566}" dt="2023-07-11T09:42:44.608" v="3512" actId="20577"/>
        <pc:sldMkLst>
          <pc:docMk/>
          <pc:sldMk cId="3413370877" sldId="2374"/>
        </pc:sldMkLst>
        <pc:spChg chg="mod">
          <ac:chgData name="Cariou, Laurent" userId="4453f93f-2ed2-46e8-bb8c-3237fbfdd40b" providerId="ADAL" clId="{C31617B8-EE0E-43BC-92E3-C75C54F87566}" dt="2023-07-11T09:42:44.608" v="3512" actId="20577"/>
          <ac:spMkLst>
            <pc:docMk/>
            <pc:sldMk cId="3413370877" sldId="2374"/>
            <ac:spMk id="3" creationId="{3C4E76EC-621F-1BFE-86B8-1DA6AF4EF934}"/>
          </ac:spMkLst>
        </pc:spChg>
      </pc:sldChg>
      <pc:sldChg chg="modSp add mod">
        <pc:chgData name="Cariou, Laurent" userId="4453f93f-2ed2-46e8-bb8c-3237fbfdd40b" providerId="ADAL" clId="{C31617B8-EE0E-43BC-92E3-C75C54F87566}" dt="2023-07-11T09:43:33.384" v="3652" actId="20577"/>
        <pc:sldMkLst>
          <pc:docMk/>
          <pc:sldMk cId="4275077580" sldId="2375"/>
        </pc:sldMkLst>
        <pc:spChg chg="mod">
          <ac:chgData name="Cariou, Laurent" userId="4453f93f-2ed2-46e8-bb8c-3237fbfdd40b" providerId="ADAL" clId="{C31617B8-EE0E-43BC-92E3-C75C54F87566}" dt="2023-07-11T09:43:33.384" v="3652" actId="20577"/>
          <ac:spMkLst>
            <pc:docMk/>
            <pc:sldMk cId="4275077580" sldId="2375"/>
            <ac:spMk id="3" creationId="{3C4E76EC-621F-1BFE-86B8-1DA6AF4EF934}"/>
          </ac:spMkLst>
        </pc:spChg>
      </pc:sldChg>
      <pc:sldChg chg="modSp add mod">
        <pc:chgData name="Cariou, Laurent" userId="4453f93f-2ed2-46e8-bb8c-3237fbfdd40b" providerId="ADAL" clId="{C31617B8-EE0E-43BC-92E3-C75C54F87566}" dt="2023-07-11T11:44:02.525" v="5767" actId="20577"/>
        <pc:sldMkLst>
          <pc:docMk/>
          <pc:sldMk cId="2678829083" sldId="2376"/>
        </pc:sldMkLst>
        <pc:spChg chg="mod">
          <ac:chgData name="Cariou, Laurent" userId="4453f93f-2ed2-46e8-bb8c-3237fbfdd40b" providerId="ADAL" clId="{C31617B8-EE0E-43BC-92E3-C75C54F87566}" dt="2023-07-11T11:44:02.525" v="5767" actId="20577"/>
          <ac:spMkLst>
            <pc:docMk/>
            <pc:sldMk cId="2678829083" sldId="2376"/>
            <ac:spMk id="3" creationId="{3C4E76EC-621F-1BFE-86B8-1DA6AF4EF934}"/>
          </ac:spMkLst>
        </pc:spChg>
      </pc:sldChg>
      <pc:sldChg chg="modSp add mod">
        <pc:chgData name="Cariou, Laurent" userId="4453f93f-2ed2-46e8-bb8c-3237fbfdd40b" providerId="ADAL" clId="{C31617B8-EE0E-43BC-92E3-C75C54F87566}" dt="2023-07-11T09:46:41.393" v="4130" actId="113"/>
        <pc:sldMkLst>
          <pc:docMk/>
          <pc:sldMk cId="3089686520" sldId="2377"/>
        </pc:sldMkLst>
        <pc:spChg chg="mod">
          <ac:chgData name="Cariou, Laurent" userId="4453f93f-2ed2-46e8-bb8c-3237fbfdd40b" providerId="ADAL" clId="{C31617B8-EE0E-43BC-92E3-C75C54F87566}" dt="2023-07-11T09:46:41.393" v="4130" actId="113"/>
          <ac:spMkLst>
            <pc:docMk/>
            <pc:sldMk cId="3089686520" sldId="2377"/>
            <ac:spMk id="3" creationId="{3C4E76EC-621F-1BFE-86B8-1DA6AF4EF934}"/>
          </ac:spMkLst>
        </pc:spChg>
      </pc:sldChg>
      <pc:sldChg chg="modSp new del mod">
        <pc:chgData name="Cariou, Laurent" userId="4453f93f-2ed2-46e8-bb8c-3237fbfdd40b" providerId="ADAL" clId="{C31617B8-EE0E-43BC-92E3-C75C54F87566}" dt="2023-07-10T23:17:53.113" v="2644" actId="47"/>
        <pc:sldMkLst>
          <pc:docMk/>
          <pc:sldMk cId="2707319056" sldId="2378"/>
        </pc:sldMkLst>
        <pc:spChg chg="mod">
          <ac:chgData name="Cariou, Laurent" userId="4453f93f-2ed2-46e8-bb8c-3237fbfdd40b" providerId="ADAL" clId="{C31617B8-EE0E-43BC-92E3-C75C54F87566}" dt="2023-07-10T23:11:46.665" v="2533"/>
          <ac:spMkLst>
            <pc:docMk/>
            <pc:sldMk cId="2707319056" sldId="2378"/>
            <ac:spMk id="3" creationId="{5FE5FBDB-B968-0678-8084-9AE68F64CE5C}"/>
          </ac:spMkLst>
        </pc:spChg>
      </pc:sldChg>
      <pc:sldChg chg="modSp add mod">
        <pc:chgData name="Cariou, Laurent" userId="4453f93f-2ed2-46e8-bb8c-3237fbfdd40b" providerId="ADAL" clId="{C31617B8-EE0E-43BC-92E3-C75C54F87566}" dt="2023-07-10T23:17:47.880" v="2643" actId="20577"/>
        <pc:sldMkLst>
          <pc:docMk/>
          <pc:sldMk cId="3644759080" sldId="2379"/>
        </pc:sldMkLst>
        <pc:spChg chg="mod">
          <ac:chgData name="Cariou, Laurent" userId="4453f93f-2ed2-46e8-bb8c-3237fbfdd40b" providerId="ADAL" clId="{C31617B8-EE0E-43BC-92E3-C75C54F87566}" dt="2023-07-10T23:17:47.880" v="2643" actId="20577"/>
          <ac:spMkLst>
            <pc:docMk/>
            <pc:sldMk cId="3644759080" sldId="2379"/>
            <ac:spMk id="3" creationId="{3C4E76EC-621F-1BFE-86B8-1DA6AF4EF934}"/>
          </ac:spMkLst>
        </pc:spChg>
      </pc:sldChg>
      <pc:sldChg chg="modSp add mod">
        <pc:chgData name="Cariou, Laurent" userId="4453f93f-2ed2-46e8-bb8c-3237fbfdd40b" providerId="ADAL" clId="{C31617B8-EE0E-43BC-92E3-C75C54F87566}" dt="2023-07-11T09:49:09.606" v="4254" actId="20577"/>
        <pc:sldMkLst>
          <pc:docMk/>
          <pc:sldMk cId="499752368" sldId="2380"/>
        </pc:sldMkLst>
        <pc:spChg chg="mod">
          <ac:chgData name="Cariou, Laurent" userId="4453f93f-2ed2-46e8-bb8c-3237fbfdd40b" providerId="ADAL" clId="{C31617B8-EE0E-43BC-92E3-C75C54F87566}" dt="2023-07-11T09:49:09.606" v="4254" actId="20577"/>
          <ac:spMkLst>
            <pc:docMk/>
            <pc:sldMk cId="499752368" sldId="2380"/>
            <ac:spMk id="3" creationId="{3C4E76EC-621F-1BFE-86B8-1DA6AF4EF934}"/>
          </ac:spMkLst>
        </pc:spChg>
      </pc:sldChg>
      <pc:sldChg chg="modSp add mod">
        <pc:chgData name="Cariou, Laurent" userId="4453f93f-2ed2-46e8-bb8c-3237fbfdd40b" providerId="ADAL" clId="{C31617B8-EE0E-43BC-92E3-C75C54F87566}" dt="2023-07-11T10:37:19.613" v="5506" actId="20577"/>
        <pc:sldMkLst>
          <pc:docMk/>
          <pc:sldMk cId="4074400244" sldId="2381"/>
        </pc:sldMkLst>
        <pc:spChg chg="mod">
          <ac:chgData name="Cariou, Laurent" userId="4453f93f-2ed2-46e8-bb8c-3237fbfdd40b" providerId="ADAL" clId="{C31617B8-EE0E-43BC-92E3-C75C54F87566}" dt="2023-07-11T10:37:19.613" v="5506" actId="20577"/>
          <ac:spMkLst>
            <pc:docMk/>
            <pc:sldMk cId="4074400244" sldId="2381"/>
            <ac:spMk id="3" creationId="{3C4E76EC-621F-1BFE-86B8-1DA6AF4EF934}"/>
          </ac:spMkLst>
        </pc:spChg>
      </pc:sldChg>
      <pc:sldChg chg="modSp add mod">
        <pc:chgData name="Cariou, Laurent" userId="4453f93f-2ed2-46e8-bb8c-3237fbfdd40b" providerId="ADAL" clId="{C31617B8-EE0E-43BC-92E3-C75C54F87566}" dt="2023-07-11T12:05:20.839" v="5770" actId="113"/>
        <pc:sldMkLst>
          <pc:docMk/>
          <pc:sldMk cId="2649583760" sldId="2382"/>
        </pc:sldMkLst>
        <pc:spChg chg="mod">
          <ac:chgData name="Cariou, Laurent" userId="4453f93f-2ed2-46e8-bb8c-3237fbfdd40b" providerId="ADAL" clId="{C31617B8-EE0E-43BC-92E3-C75C54F87566}" dt="2023-07-11T10:02:30.541" v="4660" actId="20577"/>
          <ac:spMkLst>
            <pc:docMk/>
            <pc:sldMk cId="2649583760" sldId="2382"/>
            <ac:spMk id="2" creationId="{C838DE4E-0271-1673-893E-9294E7EA4C7D}"/>
          </ac:spMkLst>
        </pc:spChg>
        <pc:spChg chg="mod">
          <ac:chgData name="Cariou, Laurent" userId="4453f93f-2ed2-46e8-bb8c-3237fbfdd40b" providerId="ADAL" clId="{C31617B8-EE0E-43BC-92E3-C75C54F87566}" dt="2023-07-11T12:05:20.839" v="5770" actId="113"/>
          <ac:spMkLst>
            <pc:docMk/>
            <pc:sldMk cId="2649583760" sldId="2382"/>
            <ac:spMk id="3" creationId="{3C4E76EC-621F-1BFE-86B8-1DA6AF4EF934}"/>
          </ac:spMkLst>
        </pc:spChg>
      </pc:sldChg>
      <pc:sldChg chg="modSp new del mod">
        <pc:chgData name="Cariou, Laurent" userId="4453f93f-2ed2-46e8-bb8c-3237fbfdd40b" providerId="ADAL" clId="{C31617B8-EE0E-43BC-92E3-C75C54F87566}" dt="2023-07-11T10:09:06.253" v="5028" actId="47"/>
        <pc:sldMkLst>
          <pc:docMk/>
          <pc:sldMk cId="2589647893" sldId="2383"/>
        </pc:sldMkLst>
        <pc:spChg chg="mod">
          <ac:chgData name="Cariou, Laurent" userId="4453f93f-2ed2-46e8-bb8c-3237fbfdd40b" providerId="ADAL" clId="{C31617B8-EE0E-43BC-92E3-C75C54F87566}" dt="2023-07-11T10:09:04.575" v="5027" actId="21"/>
          <ac:spMkLst>
            <pc:docMk/>
            <pc:sldMk cId="2589647893" sldId="2383"/>
            <ac:spMk id="3" creationId="{152F62C8-6FF5-AA3D-6A7B-19933D060544}"/>
          </ac:spMkLst>
        </pc:spChg>
      </pc:sldChg>
      <pc:sldChg chg="modSp add mod">
        <pc:chgData name="Cariou, Laurent" userId="4453f93f-2ed2-46e8-bb8c-3237fbfdd40b" providerId="ADAL" clId="{C31617B8-EE0E-43BC-92E3-C75C54F87566}" dt="2023-07-11T10:15:44.885" v="5114" actId="113"/>
        <pc:sldMkLst>
          <pc:docMk/>
          <pc:sldMk cId="2512285261" sldId="2384"/>
        </pc:sldMkLst>
        <pc:spChg chg="mod">
          <ac:chgData name="Cariou, Laurent" userId="4453f93f-2ed2-46e8-bb8c-3237fbfdd40b" providerId="ADAL" clId="{C31617B8-EE0E-43BC-92E3-C75C54F87566}" dt="2023-07-11T10:15:44.885" v="5114" actId="113"/>
          <ac:spMkLst>
            <pc:docMk/>
            <pc:sldMk cId="2512285261" sldId="2384"/>
            <ac:spMk id="3" creationId="{3C4E76EC-621F-1BFE-86B8-1DA6AF4EF934}"/>
          </ac:spMkLst>
        </pc:spChg>
      </pc:sld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Enhanced performance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Make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endParaRPr lang="en-GB" sz="160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Only dependency is on evaluation of baseline performance. 802.11be features are now known and defined in a stable manner and can be evaluated.</a:t>
            </a:r>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dirty="0">
                <a:solidFill>
                  <a:srgbClr val="000000"/>
                </a:solidFill>
              </a:rPr>
              <a:t>1.2.3 </a:t>
            </a:r>
            <a:r>
              <a:rPr lang="en-US" sz="16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600" dirty="0"/>
              <a:t>Response: </a:t>
            </a:r>
            <a:r>
              <a:rPr lang="en-GB" sz="1600" b="0" dirty="0"/>
              <a:t>Changes are made in PAR and in CSD section 1.2.3 to clarify how we define Ultra High Reliability capability in the context of the PAR, as 3 items, for which we now provide quantified improvement targets</a:t>
            </a:r>
            <a:endParaRPr lang="en-US" sz="1600" dirty="0"/>
          </a:p>
          <a:p>
            <a:endParaRPr lang="en-US" sz="1600" b="0" dirty="0">
              <a:solidFill>
                <a:srgbClr val="000000"/>
              </a:solidFill>
            </a:endParaRPr>
          </a:p>
          <a:p>
            <a:r>
              <a:rPr lang="en-US" sz="1600" dirty="0">
                <a:solidFill>
                  <a:srgbClr val="000000"/>
                </a:solidFill>
              </a:rPr>
              <a:t>1.2.3 </a:t>
            </a:r>
            <a:r>
              <a:rPr lang="en-US" sz="1600" b="0" dirty="0">
                <a:solidFill>
                  <a:srgbClr val="000000"/>
                </a:solidFill>
              </a:rPr>
              <a:t>: “There is no other WLAN standard focusing on improving WLAN throughput at different SINR levels in scenarios of an isolated BSS and overlapping BSSs”  Please confirm this statement is correct?</a:t>
            </a:r>
          </a:p>
          <a:p>
            <a:r>
              <a:rPr lang="en-US" sz="1600" dirty="0"/>
              <a:t>Response: </a:t>
            </a:r>
            <a:r>
              <a:rPr lang="en-US" sz="1600" b="0" dirty="0"/>
              <a:t>Confirmed</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US" sz="1600" b="0" i="0" u="none" strike="noStrike" kern="1200" dirty="0">
                <a:solidFill>
                  <a:schemeClr val="tx1"/>
                </a:solidFill>
                <a:effectLst/>
                <a:latin typeface="+mn-lt"/>
                <a:ea typeface="+mn-ea"/>
                <a:cs typeface="+mn-cs"/>
              </a:rPr>
              <a:t>	IEEE 802.1 appreciates the detailed review by IEEE 802.3 and James </a:t>
            </a:r>
            <a:r>
              <a:rPr lang="en-US" sz="1600" b="0" i="0" u="none" strike="noStrike" kern="1200" dirty="0" err="1">
                <a:solidFill>
                  <a:schemeClr val="tx1"/>
                </a:solidFill>
                <a:effectLst/>
                <a:latin typeface="+mn-lt"/>
                <a:ea typeface="+mn-ea"/>
                <a:cs typeface="+mn-cs"/>
              </a:rPr>
              <a:t>Gilb</a:t>
            </a:r>
            <a:r>
              <a:rPr lang="en-US" sz="1600" b="0" i="0" u="none" strike="noStrike" kern="1200" dirty="0">
                <a:solidFill>
                  <a:schemeClr val="tx1"/>
                </a:solidFill>
                <a:effectLst/>
                <a:latin typeface="+mn-lt"/>
                <a:ea typeface="+mn-ea"/>
                <a:cs typeface="+mn-cs"/>
              </a:rPr>
              <a:t>, and concurs with their comments on the PAR.</a:t>
            </a:r>
          </a:p>
          <a:p>
            <a:r>
              <a:rPr lang="en-US" sz="1600" b="0" i="0" u="none" strike="noStrike" kern="1200" dirty="0">
                <a:solidFill>
                  <a:schemeClr val="tx1"/>
                </a:solidFill>
                <a:effectLst/>
                <a:latin typeface="+mn-lt"/>
                <a:ea typeface="+mn-ea"/>
                <a:cs typeface="+mn-cs"/>
              </a:rPr>
              <a:t>	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a:p>
            <a:r>
              <a:rPr lang="en-US" sz="1600" dirty="0"/>
              <a:t>Response: </a:t>
            </a:r>
            <a:r>
              <a:rPr lang="en-US" sz="1600" b="0" dirty="0"/>
              <a:t>Thanks. Changes are made to clarify the definition of the Ultra High Reliability capability with 3 components (throughput, latency, MSDU/packet loss) and quantification is provided for the objectives of these components. </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42435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1.2.1 a)</a:t>
            </a:r>
            <a:r>
              <a:rPr lang="en-US" sz="1600" b="0" i="0" u="none" strike="noStrike" kern="1200" dirty="0">
                <a:solidFill>
                  <a:schemeClr val="tx1"/>
                </a:solidFill>
                <a:effectLst/>
                <a:latin typeface="+mn-lt"/>
                <a:ea typeface="+mn-ea"/>
                <a:cs typeface="+mn-cs"/>
              </a:rPr>
              <a:t> Broad Market Potential</a:t>
            </a:r>
          </a:p>
          <a:p>
            <a:r>
              <a:rPr lang="en-US" sz="1600" b="0" i="0" u="none" strike="noStrike" kern="1200" dirty="0">
                <a:solidFill>
                  <a:schemeClr val="tx1"/>
                </a:solidFill>
                <a:effectLst/>
                <a:latin typeface="+mn-lt"/>
                <a:ea typeface="+mn-ea"/>
                <a:cs typeface="+mn-cs"/>
              </a:rPr>
              <a:t>Editorial: In the fifth paragraph, change “The emerging of” to “The emergence of”</a:t>
            </a:r>
          </a:p>
          <a:p>
            <a:r>
              <a:rPr lang="en-US" sz="1600" b="0" i="0" u="none" strike="noStrike" kern="1200" dirty="0">
                <a:solidFill>
                  <a:schemeClr val="tx1"/>
                </a:solidFill>
                <a:effectLst/>
                <a:latin typeface="+mn-lt"/>
                <a:ea typeface="+mn-ea"/>
                <a:cs typeface="+mn-cs"/>
              </a:rPr>
              <a:t>We suggest introducing “Ultra High Reliability (UHR)” at this point (fifth paragraph) in the text.</a:t>
            </a:r>
          </a:p>
          <a:p>
            <a:r>
              <a:rPr lang="en-US" sz="1600" b="0" i="0" u="none" strike="noStrike" kern="1200" dirty="0">
                <a:solidFill>
                  <a:schemeClr val="tx1"/>
                </a:solidFill>
                <a:effectLst/>
                <a:latin typeface="+mn-lt"/>
                <a:ea typeface="+mn-ea"/>
                <a:cs typeface="+mn-cs"/>
              </a:rPr>
              <a:t>In the seventh paragraph:</a:t>
            </a:r>
          </a:p>
          <a:p>
            <a:r>
              <a:rPr lang="en-US" sz="1600" b="0" i="0" u="none" strike="noStrike" kern="1200" dirty="0">
                <a:solidFill>
                  <a:schemeClr val="tx1"/>
                </a:solidFill>
                <a:effectLst/>
                <a:latin typeface="+mn-lt"/>
                <a:ea typeface="+mn-ea"/>
                <a:cs typeface="+mn-cs"/>
              </a:rPr>
              <a:t>– Editorial: Change “AR/VR headset” to “AR/VR headsets” (“headset” plural)</a:t>
            </a:r>
          </a:p>
          <a:p>
            <a:r>
              <a:rPr lang="en-US" sz="1600" b="0" i="0" u="none" strike="noStrike" kern="1200" dirty="0">
                <a:solidFill>
                  <a:schemeClr val="tx1"/>
                </a:solidFill>
                <a:effectLst/>
                <a:latin typeface="+mn-lt"/>
                <a:ea typeface="+mn-ea"/>
                <a:cs typeface="+mn-cs"/>
              </a:rPr>
              <a:t>– Is “M2M” short for “mobile to mobile”? Please spell out the acronym.</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Follow recommendation from comment.</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1.2.1 b)</a:t>
            </a:r>
            <a:r>
              <a:rPr lang="en-US" sz="1600" b="0" i="0" u="none" strike="noStrike" kern="1200" dirty="0">
                <a:solidFill>
                  <a:schemeClr val="tx1"/>
                </a:solidFill>
                <a:effectLst/>
                <a:latin typeface="+mn-lt"/>
                <a:ea typeface="+mn-ea"/>
                <a:cs typeface="+mn-cs"/>
              </a:rPr>
              <a:t> Multiple vendors and numerous users</a:t>
            </a:r>
          </a:p>
          <a:p>
            <a:r>
              <a:rPr lang="en-US" sz="1600" b="0" i="0" u="none" strike="noStrike" kern="1200" dirty="0">
                <a:solidFill>
                  <a:schemeClr val="tx1"/>
                </a:solidFill>
                <a:effectLst/>
                <a:latin typeface="+mn-lt"/>
                <a:ea typeface="+mn-ea"/>
                <a:cs typeface="+mn-cs"/>
              </a:rPr>
              <a:t>• This text focusses on WLAN only, with no mention of UHR. We suggest that, in the last line,</a:t>
            </a:r>
          </a:p>
          <a:p>
            <a:r>
              <a:rPr lang="en-US" sz="1600" b="0" i="0" u="none" strike="noStrike" kern="1200" dirty="0">
                <a:solidFill>
                  <a:schemeClr val="tx1"/>
                </a:solidFill>
                <a:effectLst/>
                <a:latin typeface="+mn-lt"/>
                <a:ea typeface="+mn-ea"/>
                <a:cs typeface="+mn-cs"/>
              </a:rPr>
              <a:t>“continued progress of WLAN technology” also include mention of UHR.</a:t>
            </a:r>
          </a:p>
          <a:p>
            <a:r>
              <a:rPr lang="en-US" sz="1600" dirty="0"/>
              <a:t>Response: </a:t>
            </a:r>
            <a:r>
              <a:rPr lang="en-US" sz="1600" b="0" dirty="0"/>
              <a:t>Thanks. Follow recommendation from comment.</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44269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1.2.4 b)</a:t>
            </a:r>
            <a:r>
              <a:rPr lang="en-US" sz="1600" b="0" i="0" u="none" strike="noStrike" kern="1200" dirty="0">
                <a:solidFill>
                  <a:schemeClr val="tx1"/>
                </a:solidFill>
                <a:effectLst/>
                <a:latin typeface="+mn-lt"/>
                <a:ea typeface="+mn-ea"/>
                <a:cs typeface="+mn-cs"/>
              </a:rPr>
              <a:t> Proven similar technology via testing, modeling, simulation, etc.</a:t>
            </a:r>
          </a:p>
          <a:p>
            <a:r>
              <a:rPr lang="en-US" sz="1600" b="0" i="0" u="none" strike="noStrike" kern="1200" dirty="0">
                <a:solidFill>
                  <a:schemeClr val="tx1"/>
                </a:solidFill>
                <a:effectLst/>
                <a:latin typeface="+mn-lt"/>
                <a:ea typeface="+mn-ea"/>
                <a:cs typeface="+mn-cs"/>
              </a:rPr>
              <a:t>• Editorial: Change “several billions of” to “several billion”.</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endParaRPr lang="en-US" sz="1600" b="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1.2.5 d)</a:t>
            </a:r>
            <a:r>
              <a:rPr lang="en-US" sz="1600" b="0" i="0" u="none" strike="noStrike" kern="1200" dirty="0">
                <a:solidFill>
                  <a:schemeClr val="tx1"/>
                </a:solidFill>
                <a:effectLst/>
                <a:latin typeface="+mn-lt"/>
                <a:ea typeface="+mn-ea"/>
                <a:cs typeface="+mn-cs"/>
              </a:rPr>
              <a:t> Consideration of operational costs (e.g., energy consumption).</a:t>
            </a:r>
          </a:p>
          <a:p>
            <a:r>
              <a:rPr lang="en-US" sz="16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600" b="0" i="0" u="none" strike="noStrike" kern="1200" dirty="0">
                <a:solidFill>
                  <a:schemeClr val="tx1"/>
                </a:solidFill>
                <a:effectLst/>
                <a:latin typeface="+mn-lt"/>
                <a:ea typeface="+mn-ea"/>
                <a:cs typeface="+mn-cs"/>
              </a:rPr>
              <a:t>(“benefit” singular)</a:t>
            </a:r>
            <a:endParaRPr lang="en-GB" sz="1600" b="0" i="0" u="none" strike="noStrike" kern="1200" dirty="0">
              <a:solidFill>
                <a:schemeClr val="tx1"/>
              </a:solidFill>
              <a:latin typeface="Calibri" panose="020F0502020204030204" pitchFamily="34" charset="0"/>
              <a:cs typeface="Times New Roman" panose="02020603050405020304" pitchFamily="18" charset="0"/>
            </a:endParaRP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402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Make the change by following the suggestion from the commenter.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a:t>
            </a:r>
          </a:p>
          <a:p>
            <a:endParaRPr lang="en-US" sz="160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133708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115970</TotalTime>
  <Words>2737</Words>
  <Application>Microsoft Office PowerPoint</Application>
  <PresentationFormat>On-screen Show (4:3)</PresentationFormat>
  <Paragraphs>212</Paragraphs>
  <Slides>20</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4" baseType="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lpstr>Comments on 802.11 UHR PAR and CSD from 802.1</vt:lpstr>
      <vt:lpstr>Comments on 802.11 UHR PAR and CSD from 802.1</vt:lpstr>
      <vt:lpstr>Comments on 802.11 UHR PAR and CSD from 802.1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2023-07-11T15:29:43Z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