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9" r:id="rId3"/>
    <p:sldId id="281" r:id="rId4"/>
    <p:sldId id="258" r:id="rId5"/>
    <p:sldId id="263" r:id="rId6"/>
    <p:sldId id="285" r:id="rId7"/>
    <p:sldId id="259" r:id="rId8"/>
    <p:sldId id="264" r:id="rId9"/>
    <p:sldId id="265" r:id="rId10"/>
    <p:sldId id="266" r:id="rId11"/>
    <p:sldId id="286" r:id="rId12"/>
    <p:sldId id="267" r:id="rId13"/>
    <p:sldId id="284" r:id="rId14"/>
    <p:sldId id="260" r:id="rId15"/>
    <p:sldId id="287" r:id="rId16"/>
    <p:sldId id="270" r:id="rId17"/>
    <p:sldId id="271" r:id="rId18"/>
    <p:sldId id="283" r:id="rId19"/>
    <p:sldId id="272" r:id="rId20"/>
    <p:sldId id="280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D0BBB-B072-4DF9-8FC7-D7C5D370A6A7}" v="2" dt="2023-07-06T22:50:52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AEAD0BBB-B072-4DF9-8FC7-D7C5D370A6A7}"/>
    <pc:docChg chg="addSld delSld modSld modMainMaster">
      <pc:chgData name="Sigurd Schelstraete" userId="cc1875bc-5b00-4f0e-92c1-b5b7dcde1a21" providerId="ADAL" clId="{AEAD0BBB-B072-4DF9-8FC7-D7C5D370A6A7}" dt="2023-07-06T22:50:52.276" v="11"/>
      <pc:docMkLst>
        <pc:docMk/>
      </pc:docMkLst>
      <pc:sldChg chg="modSp">
        <pc:chgData name="Sigurd Schelstraete" userId="cc1875bc-5b00-4f0e-92c1-b5b7dcde1a21" providerId="ADAL" clId="{AEAD0BBB-B072-4DF9-8FC7-D7C5D370A6A7}" dt="2023-07-06T22:45:29.227" v="9"/>
        <pc:sldMkLst>
          <pc:docMk/>
          <pc:sldMk cId="0" sldId="256"/>
        </pc:sldMkLst>
        <pc:graphicFrameChg chg="mod">
          <ac:chgData name="Sigurd Schelstraete" userId="cc1875bc-5b00-4f0e-92c1-b5b7dcde1a21" providerId="ADAL" clId="{AEAD0BBB-B072-4DF9-8FC7-D7C5D370A6A7}" dt="2023-07-06T22:45:29.227" v="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Sigurd Schelstraete" userId="cc1875bc-5b00-4f0e-92c1-b5b7dcde1a21" providerId="ADAL" clId="{AEAD0BBB-B072-4DF9-8FC7-D7C5D370A6A7}" dt="2023-07-06T22:50:48.467" v="10" actId="2696"/>
        <pc:sldMkLst>
          <pc:docMk/>
          <pc:sldMk cId="1212259721" sldId="267"/>
        </pc:sldMkLst>
      </pc:sldChg>
      <pc:sldChg chg="add">
        <pc:chgData name="Sigurd Schelstraete" userId="cc1875bc-5b00-4f0e-92c1-b5b7dcde1a21" providerId="ADAL" clId="{AEAD0BBB-B072-4DF9-8FC7-D7C5D370A6A7}" dt="2023-07-06T22:50:52.276" v="11"/>
        <pc:sldMkLst>
          <pc:docMk/>
          <pc:sldMk cId="3951976700" sldId="267"/>
        </pc:sldMkLst>
      </pc:sldChg>
      <pc:sldChg chg="add">
        <pc:chgData name="Sigurd Schelstraete" userId="cc1875bc-5b00-4f0e-92c1-b5b7dcde1a21" providerId="ADAL" clId="{AEAD0BBB-B072-4DF9-8FC7-D7C5D370A6A7}" dt="2023-07-06T22:50:52.276" v="11"/>
        <pc:sldMkLst>
          <pc:docMk/>
          <pc:sldMk cId="1936047312" sldId="284"/>
        </pc:sldMkLst>
      </pc:sldChg>
      <pc:sldChg chg="del">
        <pc:chgData name="Sigurd Schelstraete" userId="cc1875bc-5b00-4f0e-92c1-b5b7dcde1a21" providerId="ADAL" clId="{AEAD0BBB-B072-4DF9-8FC7-D7C5D370A6A7}" dt="2023-07-06T22:50:48.467" v="10" actId="2696"/>
        <pc:sldMkLst>
          <pc:docMk/>
          <pc:sldMk cId="2019341071" sldId="284"/>
        </pc:sldMkLst>
      </pc:sldChg>
      <pc:sldMasterChg chg="modSp mod">
        <pc:chgData name="Sigurd Schelstraete" userId="cc1875bc-5b00-4f0e-92c1-b5b7dcde1a21" providerId="ADAL" clId="{AEAD0BBB-B072-4DF9-8FC7-D7C5D370A6A7}" dt="2023-07-06T02:29:01.695" v="7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EAD0BBB-B072-4DF9-8FC7-D7C5D370A6A7}" dt="2023-07-06T02:29:01.695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Sigurd Schelstraete, MaxLinear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MaxLinear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Ultra-Low Latency with Wi-Fi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5-Jul-23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260026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8941" progId="Word.Document.8">
                  <p:embed/>
                </p:oleObj>
              </mc:Choice>
              <mc:Fallback>
                <p:oleObj name="Document" r:id="rId3" imgW="8255780" imgH="25489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4AAD-F447-A71E-F602-676B1343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inherent latency for predictable traffic: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64E7E-F535-EA49-1D58-73E21449B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80865"/>
            <a:ext cx="852273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“Early contention”: Choose start of contention judiciously to make arrival of data coincide as closely as possible with start of the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Eliminate contention delay and preamble delay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Indicate tentative PPDU duration in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Long enough to make sure PPDU fully covers expected arrival of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Pre-padding allows starting a PPDU before the actual arrival of data, as well as insertion of data into a PPDU “in progress”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taking up excessive airtime, this could be combined with 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is terminated as soon as all expected data has been processed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EAB32-00D5-8E56-CCD8-FC2CC15243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31772-72AD-3248-6A77-91CB890ABF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83135D-6321-7FC0-31AA-C89C905B9B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6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3AF99-E4D7-7413-A288-61C4F0AE0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inherent latency for predictable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B33E7-DB24-6407-C6A9-20A6A778ED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D0A34-4807-19EC-066E-7C57E67429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077907-DEE9-50B4-96D5-747D7CEE63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625B51-C4F3-3E46-61F8-41EB10A6C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2314575"/>
            <a:ext cx="894080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9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2F99D-FB71-2DBF-5367-D6C38F9C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– predictable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88C6B-97BF-FE16-D0AE-6F37B2801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LL traffic always wins access to the medium around expected traffic arrival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through </a:t>
            </a:r>
            <a:r>
              <a:rPr lang="en-US" dirty="0" err="1"/>
              <a:t>rTWT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Traffic is periodic, but allow some jitter in the exact arrival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Compare 95</a:t>
            </a:r>
            <a:r>
              <a:rPr lang="en-US" baseline="30000" dirty="0"/>
              <a:t>th</a:t>
            </a:r>
            <a:r>
              <a:rPr lang="en-US" dirty="0"/>
              <a:t> percentile latency: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“regular” channel access (contention starts after data arrival)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AC_BE and AC_VO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Proposed method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Early contention + early termination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Simulation models contention, data arrival, 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Discrete event 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0BD98-3C44-E6AE-8BC0-94EC640E5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C740A-9351-044C-28C2-C359599593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4DDE8F-805E-6ADF-CF0B-843742AB4F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976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7A4A65B-2D8B-41F7-4D67-23F4BE7AF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861025"/>
            <a:ext cx="5791200" cy="34808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4F70C4-DE89-84F9-FD45-DC935290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(p95) – Predictable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5E99-52A0-232D-5395-7A888706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1894343"/>
            <a:ext cx="2636992" cy="3447563"/>
          </a:xfrm>
        </p:spPr>
        <p:txBody>
          <a:bodyPr/>
          <a:lstStyle/>
          <a:p>
            <a:pPr marL="0" indent="0"/>
            <a:r>
              <a:rPr lang="en-US" sz="1600" dirty="0"/>
              <a:t>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 Hz burst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5% jitter on expected arrival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160 Bytes/burst</a:t>
            </a:r>
          </a:p>
          <a:p>
            <a:pPr marL="0" indent="0"/>
            <a:r>
              <a:rPr lang="en-US" sz="1600" dirty="0"/>
              <a:t>LL traffic sent at MCS 0 or MCS 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Affects transfer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BB7D8-CACC-E722-8874-FE32D5CA52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42DCD-1114-A0B6-1237-D22C60A3F7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20A29C-1867-DDCC-4F9C-B305BE2F4F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C8E794-1586-200C-0C24-838C26FE59FE}"/>
              </a:ext>
            </a:extLst>
          </p:cNvPr>
          <p:cNvSpPr txBox="1">
            <a:spLocks/>
          </p:cNvSpPr>
          <p:nvPr/>
        </p:nvSpPr>
        <p:spPr bwMode="auto">
          <a:xfrm>
            <a:off x="612071" y="5798681"/>
            <a:ext cx="7770813" cy="525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Significant reduction in end-to-end latency (as seen by application)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3EB1B2-0E08-1DBD-2273-60790E1D24D4}"/>
              </a:ext>
            </a:extLst>
          </p:cNvPr>
          <p:cNvCxnSpPr/>
          <p:nvPr/>
        </p:nvCxnSpPr>
        <p:spPr bwMode="auto">
          <a:xfrm flipV="1">
            <a:off x="1676400" y="4343400"/>
            <a:ext cx="1219200" cy="14552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9B203B8-0EF7-0524-41FD-AD797F9E69D3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2135" y="4495800"/>
            <a:ext cx="3293194" cy="13225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36047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C423F-F97E-2A1D-F124-409B6B1D7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84213"/>
          </a:xfrm>
        </p:spPr>
        <p:txBody>
          <a:bodyPr/>
          <a:lstStyle/>
          <a:p>
            <a:r>
              <a:rPr lang="en-US" dirty="0"/>
              <a:t>Non-predictable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8CBC-1BBE-409F-90BE-D9498136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29" y="1752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method described earlier can not be used when traffic arrival times are unknown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notion of “right” time to start contention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a similar approach could be used in combination with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Assign an RU for LL traffic (representing a relatively small part of the total BW)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whether traffic is available or not at the time the PPDU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Pre-pad the reserved RU and insert LL traffic if/when it arrives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4C778-0171-F1EF-21B2-52399CF72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C0BE8-4843-F69A-3F97-DC0C004FD6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BE191F-3C3C-7A9A-D078-46B55D832A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2B424-27AA-C376-35B9-8FEB793C7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Non-predictable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4683B-3EFD-6EEB-1058-41A1BF646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AF71F-0BF0-8F06-F9BB-1E4EB8F2F6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62FA82-BF93-036F-468B-AD169DB2BB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D62CE5-92A9-3C57-9F5F-1E48FE393ED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6860" y="2209800"/>
            <a:ext cx="8304892" cy="275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15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E69A9-01C5-853F-487F-CF531CBB5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– unpredictable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7A7F5-3BE3-4646-2F31-A66683D94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160 MHz BSS, reserve 242-tone RU for LL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Pre-padding if no LL data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in this case, other DL traffic can run concurrently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39F9E-605C-7C42-6B7B-95F726A73B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97DDB-2A82-A5CA-0AC5-DEA2112A58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49E20B-AD54-BEA7-1B80-F14D8F35E7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816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BF6CE-CB36-2A27-931D-335F7FFF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(p95) – unpredictable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8D5A-2BC9-6714-A73E-CB113F99F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4722018"/>
            <a:ext cx="7770813" cy="1217613"/>
          </a:xfrm>
        </p:spPr>
        <p:txBody>
          <a:bodyPr/>
          <a:lstStyle/>
          <a:p>
            <a:r>
              <a:rPr lang="en-US" sz="1600" dirty="0"/>
              <a:t>Notes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Latency without pre-padding dominated by PPDU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Longer transfer delay caused by smaller BW (20 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95 percentile increased due to possibility of LL traffic arriving outside of data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90FE8-7515-DC20-9CE8-88E1F81C8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C0E5F-6D68-072D-DD91-A22EB0F1BE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F186A6-6DE4-A84E-B8C3-D0354EE716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127BDA-9CCE-BA8C-390A-BF3D93AD8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40" y="1751014"/>
            <a:ext cx="4263668" cy="25627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1656E0-A00D-2317-3E0C-D0EF9EEB3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147" y="1751013"/>
            <a:ext cx="4306800" cy="258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3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A8D6E-A1BD-04F3-B056-3F0FDC5A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D41DB-3F20-8351-F23C-A030698C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Overall latency can be significantly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Eliminate most of the inherent delays (</a:t>
            </a:r>
            <a:r>
              <a:rPr lang="en-US" i="1" dirty="0"/>
              <a:t>from application perspective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Contention unchanged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Remaining latency dominated by packet transfer time (function of PHY rate) and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 with 16 </a:t>
            </a:r>
            <a:r>
              <a:rPr lang="en-US" dirty="0" err="1"/>
              <a:t>usec</a:t>
            </a:r>
            <a:r>
              <a:rPr lang="en-US" dirty="0"/>
              <a:t>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Further lowering the latency might require changes to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Implementation specific delays were not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execution time of FFT/IFFT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arrival at Tx vs. availability for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Results should be considered “lower bound”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B7A92-5DBE-86CF-A95F-009C2A9304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BED39-B5BD-4C9A-5E4D-A8E92EC147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7003BC-CCB3-04BC-9FC9-1E13F00763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449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0240-A445-89B2-604A-B901B87F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34706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0517B-1BF1-E477-E557-083739B1D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85708"/>
            <a:ext cx="8001000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techniques to minimize inherent Wi-Fi delays for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Start contention at a suitable time before expected data availability (predictable traffic)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Insert padding at start of data field if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Early PPDU termination if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some or all of these techniques, inherent latency from Wi-Fi can be significantly reduced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Early contention appears compatible with current channel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Pre-padding appears compatible with existing A-MPDU padding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there be rules on when to use it?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B6672-31F7-A6C2-453E-8111FFFDA5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0E57A-A0D5-6037-350E-5D5558C013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50A7D9-13B9-0B59-54BB-41AC446C6A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42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5C09-89EE-8DCA-13D5-9A44FBEC6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4E16-2488-BFAB-4A55-48D39CBC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is one of the goals of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current latency-sensitive use cases appear to require latency of the order of milliseconds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Might be achieved by suitable scheduling and priorities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forward-looking proposals [1, 2] suggest a need for latency 0.1 to 1 msec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Microsecond latency also appears to be a preliminary goal for 6G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this is end-to-end latency, not just Wi-Fi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Wi-Fi realistically achieve latencies of this order of magnitude?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5C567-AC7D-F478-0B7C-D01402C29D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2195B-F699-091A-E851-92F91BF656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8AF8A7-81E0-24AE-1268-710E46B4A1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0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B80F-2F3F-5564-8B0C-B7CFE0A9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70D0-7C13-BBF0-05F9-5DC417C6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dirty="0"/>
              <a:t>[1] 11-22-0032-00-0wng-next-gen-after-11be</a:t>
            </a:r>
          </a:p>
          <a:p>
            <a:r>
              <a:rPr lang="en-US" dirty="0"/>
              <a:t>[2] 11-22-0046-01-0wng-next-generation-after-802-11be</a:t>
            </a:r>
          </a:p>
          <a:p>
            <a:r>
              <a:rPr lang="en-US" dirty="0"/>
              <a:t>[3] 11-23-0610-01-0uhr-low-latency-traffic-delivery-in-uhr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B1A79-F96F-8C32-7758-FD34BB0B2A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BF754-F512-DCDA-033A-F737530E69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87F1F-99C9-D483-E23A-65F76913E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10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72B70-B2A1-96ED-8C92-AC81E6C50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Inherent delays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7D289-1BC1-6C44-7F5D-E036DC378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1013"/>
            <a:ext cx="8915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Wi-Fi channel access and PPDU structure by themselves incur an inherent latency of over 100 </a:t>
            </a:r>
            <a:r>
              <a:rPr lang="en-US" dirty="0" err="1"/>
              <a:t>usec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measured between data available at Tx and data available at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when the medium is not occupied and traffic has been prioritized over everything else, there is no instantaneous access to the medium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36C3C-A8D1-E1A4-FCFE-ABBE5A3E5D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9766B-B66F-1DBF-C437-20DDDDB398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9E0678-E2E9-783A-73F3-51E998CB76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DF15D8-EC61-2EA8-4148-56EE82CFFB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800" y="3779339"/>
            <a:ext cx="6638925" cy="2654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32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34121-43A1-0311-2516-125AB6C5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Contributors to inherent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AADC1-18E1-9AF8-DE0A-32988C33F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1"/>
            <a:ext cx="8229600" cy="43434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Typically, contention starts after the availability of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reason to contend with empty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adds delay before Transmitter can access the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Contention time of the order of 100 – 300 </a:t>
            </a:r>
            <a:r>
              <a:rPr lang="en-US" dirty="0" err="1"/>
              <a:t>usec</a:t>
            </a:r>
            <a:r>
              <a:rPr lang="en-US" dirty="0"/>
              <a:t> (depending on 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gaining access to the medium, preamble will consume airtime before the data field – carrying the actual data – can be transmitted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 value ~50 </a:t>
            </a:r>
            <a:r>
              <a:rPr lang="en-US" dirty="0" err="1"/>
              <a:t>usec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Transfer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can only process data after last bit has been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Function of data length and PHY rate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BC6EC-DAE5-90DC-BD4D-499481F04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63987-0384-BBC8-EC26-0C1D029FEA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F6CAF4-47E7-F7F4-9EAC-82B30DBEB5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08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85BDA-996A-432D-94E8-7BF8A62F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delays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77F9-77E5-A508-7C50-EA7DF9AC3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the medium is occupied, delays will be higher still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Waiting for Medium to become idle adds extra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addition to inherent delays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B341D-5354-6239-9270-0FAC900D20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43C00-8256-697B-35AB-0A50055B55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CB90ED-C8A9-93D1-2B40-D39D9B65F4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CE60B6-7A59-C2C7-98DF-0D04A4908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06" y="2971800"/>
            <a:ext cx="8839200" cy="147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1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E9B4-30A0-9778-7DA5-EA3A8C8CE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134F8-9C93-3515-26D6-CA116AE4F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can we reduce the effects of inherent delays?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both predictable and unpredictable types of latency-sensitive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Assuming other sources of latency (scheduling, …) have been addressed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Goal: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42FF4-F18D-2522-3434-1D8E60E6FA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B59E1-BBB5-30DA-54EA-F3F5386C81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108627-6D6F-A215-36CD-413BFD6BC8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5EB8D5-C157-1501-2CAC-2C774234AF6E}"/>
              </a:ext>
            </a:extLst>
          </p:cNvPr>
          <p:cNvSpPr txBox="1"/>
          <p:nvPr/>
        </p:nvSpPr>
        <p:spPr>
          <a:xfrm>
            <a:off x="923925" y="4267200"/>
            <a:ext cx="7532688" cy="1219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just"/>
            <a:r>
              <a:rPr lang="en-US" b="1" dirty="0">
                <a:solidFill>
                  <a:schemeClr val="tx1"/>
                </a:solidFill>
              </a:rPr>
              <a:t>Make data access to the medium near-instantaneous </a:t>
            </a:r>
            <a:r>
              <a:rPr lang="en-US" b="1" i="1" u="sng" dirty="0">
                <a:solidFill>
                  <a:schemeClr val="tx1"/>
                </a:solidFill>
              </a:rPr>
              <a:t>from the application perspective</a:t>
            </a:r>
            <a:r>
              <a:rPr lang="en-US" b="1" dirty="0">
                <a:solidFill>
                  <a:schemeClr val="tx1"/>
                </a:solidFill>
              </a:rPr>
              <a:t>, while preserving 802.11 Medium Access protocols.</a:t>
            </a: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54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C6A0C-C44B-2F6A-0729-C539CF5E9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traffic arrival times are (somewhat) predictable: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“Pre-contend” such that the data field starts on the medium as close as possible to expected arrival of traffic at the transmitter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Contention starts before data is available at transmitter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the transmitter still contends as required by the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special access privileges to the medium!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Contention will require the same amount of time, but is </a:t>
            </a:r>
            <a:r>
              <a:rPr lang="en-US" sz="1800" i="1" dirty="0"/>
              <a:t>started ahead of the availability of traffic </a:t>
            </a:r>
            <a:r>
              <a:rPr lang="en-US" sz="1800" dirty="0"/>
              <a:t>(based on expected traffic)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5C0ED-667C-31BB-C061-383CB6BA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 for “predictable”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DD2D1-6E7F-15F4-313E-3F956C0542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159F9-CAF8-D7DF-EC49-153E1A9C59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2FA0D-6887-8120-C8BC-33EA5B0355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C5EDD0-1721-EFDD-191C-7057AA90D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714625"/>
            <a:ext cx="74295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0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94D4-BB25-CB93-E43E-F87D4F3C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unpredictability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2A84F-ED6D-512C-139A-79D0D248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Exact contention duration is unpredictable (and possibly data arrival times may have jitter as well)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may arrive before or after the start of the PPDU Data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to do if data arrives after start of Data Field?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9DB47-42A4-75BA-E3BA-E5FF58E691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3FEFE-FB7B-C019-1682-AF38CE9C1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C25982-4000-59EA-379E-4232ABD06A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C80A3B-8D65-0338-F531-D1B6D49A3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56" y="3657600"/>
            <a:ext cx="7327900" cy="220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31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4BA3-D374-108A-C77B-B6B8E69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Pre-padding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E30B2-8D3F-2FA6-0586-766EDAC08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no data is available, start of Data Field needs to be padded until data arrives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similar to EOF padding or MPDU start spacing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Empty delimiters that will be filtered out at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35878-8067-462A-2962-A38B1E7D77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DE257-B9A0-8A65-225C-4F98E039E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69A8B3-18BF-37DD-959F-EDB3AFA7F9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3247E3-F4F7-9B1F-9650-3368E6B08A3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3885792"/>
            <a:ext cx="7118084" cy="1905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AF4F0F-FE27-933A-3784-968B8E05E8E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9718" y="4824152"/>
            <a:ext cx="7696200" cy="167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90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2093</TotalTime>
  <Words>1237</Words>
  <Application>Microsoft Office PowerPoint</Application>
  <PresentationFormat>On-screen Show (4:3)</PresentationFormat>
  <Paragraphs>195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Office Theme</vt:lpstr>
      <vt:lpstr>Document</vt:lpstr>
      <vt:lpstr>Ultra-Low Latency with Wi-Fi</vt:lpstr>
      <vt:lpstr>Introduction</vt:lpstr>
      <vt:lpstr>Wi-Fi Inherent delays</vt:lpstr>
      <vt:lpstr>Contributors to inherent delay</vt:lpstr>
      <vt:lpstr>Additional delays</vt:lpstr>
      <vt:lpstr>Problem statement</vt:lpstr>
      <vt:lpstr>Possible solution for “predictable” traffic</vt:lpstr>
      <vt:lpstr>Managing unpredictability</vt:lpstr>
      <vt:lpstr>Pre-padding</vt:lpstr>
      <vt:lpstr>Reducing inherent latency for predictable traffic: summary</vt:lpstr>
      <vt:lpstr>Reducing inherent latency for predictable traffic</vt:lpstr>
      <vt:lpstr>Simulations – predictable traffic</vt:lpstr>
      <vt:lpstr>Results (p95) – Predictable traffic</vt:lpstr>
      <vt:lpstr>Non-predictable traffic</vt:lpstr>
      <vt:lpstr>Non-predictable traffic</vt:lpstr>
      <vt:lpstr>Simulations – unpredictable traffic</vt:lpstr>
      <vt:lpstr>Results (p95) – unpredictable traffic</vt:lpstr>
      <vt:lpstr>Observations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Latency</dc:title>
  <dc:creator>Sigurd Schelstraete</dc:creator>
  <cp:lastModifiedBy>Sigurd Schelstraete</cp:lastModifiedBy>
  <cp:revision>3</cp:revision>
  <cp:lastPrinted>1601-01-01T00:00:00Z</cp:lastPrinted>
  <dcterms:created xsi:type="dcterms:W3CDTF">2023-05-02T01:30:45Z</dcterms:created>
  <dcterms:modified xsi:type="dcterms:W3CDTF">2023-07-06T22:50:57Z</dcterms:modified>
</cp:coreProperties>
</file>