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5" d="100"/>
          <a:sy n="115" d="100"/>
        </p:scale>
        <p:origin x="5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1154r0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11,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Need secretary for this meeting and the interim session – volunteer(s)?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Carol to take minutes today, others needed for next week</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July Plenary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1079r0 – Probe Request spec text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RCM Follow up – Stephane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Doc# - Proposed RCM text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5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July 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14459</TotalTime>
  <Words>1996</Words>
  <Application>Microsoft Office PowerPoint</Application>
  <PresentationFormat>On-screen Show (4:3)</PresentationFormat>
  <Paragraphs>175</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11,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234</cp:revision>
  <dcterms:modified xsi:type="dcterms:W3CDTF">2023-07-05T23:19:57Z</dcterms:modified>
</cp:coreProperties>
</file>