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331" r:id="rId3"/>
    <p:sldId id="440" r:id="rId4"/>
    <p:sldId id="444" r:id="rId5"/>
    <p:sldId id="441" r:id="rId6"/>
    <p:sldId id="443" r:id="rId7"/>
    <p:sldId id="442" r:id="rId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52D079-2134-46B7-96DA-35F96E53B4D3}" v="4" dt="2023-07-05T23:17:47.6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6" autoAdjust="0"/>
    <p:restoredTop sz="94616" autoAdjust="0"/>
  </p:normalViewPr>
  <p:slideViewPr>
    <p:cSldViewPr>
      <p:cViewPr varScale="1">
        <p:scale>
          <a:sx n="113" d="100"/>
          <a:sy n="113" d="100"/>
        </p:scale>
        <p:origin x="1554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  <a:endParaRPr lang="en-GB" altLang="en-US" sz="140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3147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7/5/2023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7/5/2023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7/5/2023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7/5/2023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7/5/2023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7/5/2023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4197" y="6475413"/>
            <a:ext cx="13497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Carlos Cordeiro, Intel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9533" y="332601"/>
            <a:ext cx="32702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802.11-23/1153r0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reless-innovation-forum-and-wi-fi-alliance-deliver-6-ghz-afc-syste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i-fi.org/file/wi-fi-affordability" TargetMode="External"/><Relationship Id="rId3" Type="http://schemas.openxmlformats.org/officeDocument/2006/relationships/hyperlink" Target="https://www.wi-fi.org/file/2022-annual-report" TargetMode="External"/><Relationship Id="rId7" Type="http://schemas.openxmlformats.org/officeDocument/2006/relationships/hyperlink" Target="https://www.wi-fi.org/file/6-ghz-wi-fi-connecting-to-the-future-2022" TargetMode="External"/><Relationship Id="rId2" Type="http://schemas.openxmlformats.org/officeDocument/2006/relationships/hyperlink" Target="https://www.wi-fi.org/news-events/newsroom/wireless-innovation-forum-and-wi-fi-alliance-deliver-6-ghz-afc-syste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wi-fi.org/file/wi-fi-certified-and-matter-highlights" TargetMode="External"/><Relationship Id="rId5" Type="http://schemas.openxmlformats.org/officeDocument/2006/relationships/hyperlink" Target="https://www.wi-fi.org/file/leveraging-wi-fi-for-home-iot-use-cases-2022" TargetMode="External"/><Relationship Id="rId4" Type="http://schemas.openxmlformats.org/officeDocument/2006/relationships/hyperlink" Target="https://www.wi-fi.org/file/optimizing-home-iot-with-wi-fi-certified-2022" TargetMode="External"/><Relationship Id="rId9" Type="http://schemas.openxmlformats.org/officeDocument/2006/relationships/hyperlink" Target="https://www.wi-fi.org/file/wi-fi-sustainability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July 2023</a:t>
            </a:r>
            <a:endParaRPr lang="en-GB" altLang="en-US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/>
              <a:t>Wi-Fi Alliance </a:t>
            </a:r>
            <a:r>
              <a:rPr lang="en-GB" altLang="en-US" dirty="0"/>
              <a:t>(WFA)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2023-07-05</a:t>
            </a:r>
          </a:p>
        </p:txBody>
      </p:sp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FE3B203-39B5-4261-AEA3-1A957979E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109021"/>
              </p:ext>
            </p:extLst>
          </p:nvPr>
        </p:nvGraphicFramePr>
        <p:xfrm>
          <a:off x="564679" y="2442776"/>
          <a:ext cx="774859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1097">
                  <a:extLst>
                    <a:ext uri="{9D8B030D-6E8A-4147-A177-3AD203B41FA5}">
                      <a16:colId xmlns:a16="http://schemas.microsoft.com/office/drawing/2014/main" val="88636907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00110560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8616714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984206515"/>
                    </a:ext>
                  </a:extLst>
                </a:gridCol>
                <a:gridCol w="2733157">
                  <a:extLst>
                    <a:ext uri="{9D8B030D-6E8A-4147-A177-3AD203B41FA5}">
                      <a16:colId xmlns:a16="http://schemas.microsoft.com/office/drawing/2014/main" val="7850558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813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Carlos Cordeiro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Carlos.Cordeiro@intel.com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51835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CCF86-BBBB-4DC8-80E4-8BD169856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Major updates (1/2)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Autofit/>
          </a:bodyPr>
          <a:lstStyle/>
          <a:p>
            <a:r>
              <a:rPr lang="en-US" altLang="en-US" sz="1800" dirty="0"/>
              <a:t>The last WFA F2F member meeting took place June 6th-8th, 2023, in Mexico City, Mexico</a:t>
            </a:r>
          </a:p>
          <a:p>
            <a:endParaRPr lang="en-US" altLang="en-US" sz="1800" dirty="0"/>
          </a:p>
          <a:p>
            <a:r>
              <a:rPr lang="en-US" altLang="en-US" sz="1800" dirty="0"/>
              <a:t>The next WFA F2F member meeting will take place Oct 17th-19th, 2023, in Prague, Czech Republic</a:t>
            </a:r>
          </a:p>
          <a:p>
            <a:endParaRPr lang="en-US" altLang="en-US" sz="1800" dirty="0"/>
          </a:p>
          <a:p>
            <a:r>
              <a:rPr lang="en-US" altLang="en-US" sz="1800" dirty="0"/>
              <a:t>The </a:t>
            </a:r>
            <a:r>
              <a:rPr lang="en-US" altLang="en-US" sz="1800" dirty="0">
                <a:hlinkClick r:id="rId3"/>
              </a:rPr>
              <a:t>WInnForum and WFA delivered 6 GHz AFC system standardization and testing docs to FCC</a:t>
            </a:r>
            <a:r>
              <a:rPr lang="en-US" altLang="en-US" sz="1800" dirty="0"/>
              <a:t>, </a:t>
            </a:r>
            <a:r>
              <a:rPr lang="en-US" altLang="en-US" sz="1800"/>
              <a:t>which represents a </a:t>
            </a:r>
            <a:r>
              <a:rPr lang="en-US" altLang="en-US" sz="1800" dirty="0"/>
              <a:t>major step towards enabling 6 GHz standard power operation in the US</a:t>
            </a:r>
          </a:p>
        </p:txBody>
      </p:sp>
      <p:sp>
        <p:nvSpPr>
          <p:cNvPr id="5123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July 2023</a:t>
            </a:r>
            <a:endParaRPr lang="en-GB" altLang="en-US" sz="1800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B9217D5-362A-4ADE-8770-C80CF607F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7F46141-796B-4BC5-BAC2-B27D17CA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CCF86-BBBB-4DC8-80E4-8BD169856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Major updates (2/2)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Autofit/>
          </a:bodyPr>
          <a:lstStyle/>
          <a:p>
            <a:r>
              <a:rPr lang="en-US" altLang="en-US" sz="1800" dirty="0"/>
              <a:t>Technical activity at WFA that has recently (since Q4/22) led to certification</a:t>
            </a:r>
          </a:p>
          <a:p>
            <a:pPr lvl="1"/>
            <a:r>
              <a:rPr lang="en-US" altLang="en-US" sz="1600" dirty="0"/>
              <a:t>Wi-Fi Aware</a:t>
            </a:r>
          </a:p>
          <a:p>
            <a:pPr lvl="1"/>
            <a:r>
              <a:rPr lang="en-US" altLang="en-US" sz="1600" dirty="0" err="1"/>
              <a:t>EasyMesh</a:t>
            </a:r>
            <a:endParaRPr lang="en-US" altLang="en-US" sz="1600" dirty="0"/>
          </a:p>
          <a:p>
            <a:pPr lvl="1"/>
            <a:r>
              <a:rPr lang="en-US" altLang="en-US" sz="1600" dirty="0"/>
              <a:t>Easy Connect</a:t>
            </a:r>
          </a:p>
          <a:p>
            <a:pPr lvl="1"/>
            <a:r>
              <a:rPr lang="en-US" altLang="en-US" sz="1600" dirty="0" err="1"/>
              <a:t>Passpoint</a:t>
            </a:r>
            <a:endParaRPr lang="en-US" altLang="en-US" sz="1600" dirty="0"/>
          </a:p>
          <a:p>
            <a:pPr lvl="1"/>
            <a:endParaRPr lang="en-US" altLang="en-US" sz="1600" dirty="0"/>
          </a:p>
          <a:p>
            <a:r>
              <a:rPr lang="en-US" altLang="en-US" sz="1800" dirty="0"/>
              <a:t>Technical activity at WFA that is expected to lead to certification</a:t>
            </a:r>
          </a:p>
          <a:p>
            <a:pPr lvl="1"/>
            <a:r>
              <a:rPr lang="en-US" altLang="en-US" sz="1600" dirty="0"/>
              <a:t>Wi-Fi 7</a:t>
            </a:r>
          </a:p>
          <a:p>
            <a:pPr lvl="1"/>
            <a:r>
              <a:rPr lang="en-US" altLang="en-US" sz="1600" dirty="0"/>
              <a:t>QoS Management</a:t>
            </a:r>
          </a:p>
          <a:p>
            <a:pPr lvl="1"/>
            <a:r>
              <a:rPr lang="en-US" altLang="en-US" sz="1600" dirty="0" err="1"/>
              <a:t>EasyMesh</a:t>
            </a:r>
            <a:endParaRPr lang="en-US" altLang="en-US" sz="1600" dirty="0"/>
          </a:p>
          <a:p>
            <a:pPr lvl="1"/>
            <a:r>
              <a:rPr lang="en-US" altLang="en-US" sz="1600" dirty="0"/>
              <a:t>6 GHz standard power</a:t>
            </a:r>
          </a:p>
        </p:txBody>
      </p:sp>
      <p:sp>
        <p:nvSpPr>
          <p:cNvPr id="5123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July 2023</a:t>
            </a:r>
            <a:endParaRPr lang="en-GB" altLang="en-US" sz="1800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B9217D5-362A-4ADE-8770-C80CF607F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7F46141-796B-4BC5-BAC2-B27D17CA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1800367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C1CBB0E-4C91-4C69-BA83-40626B376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Additional work areas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90464"/>
            <a:ext cx="8134672" cy="4114800"/>
          </a:xfrm>
        </p:spPr>
        <p:txBody>
          <a:bodyPr/>
          <a:lstStyle/>
          <a:p>
            <a:r>
              <a:rPr lang="en-US" altLang="en-US" sz="1800" dirty="0"/>
              <a:t>Examples of additional WFA technical work</a:t>
            </a:r>
          </a:p>
          <a:p>
            <a:pPr lvl="1"/>
            <a:r>
              <a:rPr lang="en-US" altLang="en-US" sz="1600" dirty="0"/>
              <a:t>Security</a:t>
            </a:r>
          </a:p>
          <a:p>
            <a:pPr lvl="1"/>
            <a:r>
              <a:rPr lang="en-US" altLang="en-US" sz="1600" dirty="0"/>
              <a:t>Location</a:t>
            </a:r>
          </a:p>
          <a:p>
            <a:pPr lvl="1"/>
            <a:r>
              <a:rPr lang="en-US" altLang="en-US" sz="1600" dirty="0"/>
              <a:t>Wi-Fi Direct</a:t>
            </a:r>
          </a:p>
          <a:p>
            <a:pPr lvl="1"/>
            <a:r>
              <a:rPr lang="en-US" altLang="en-US" sz="1600" dirty="0"/>
              <a:t>Automated Frequency Coordination</a:t>
            </a:r>
          </a:p>
          <a:p>
            <a:pPr lvl="1"/>
            <a:r>
              <a:rPr lang="en-US" altLang="en-US" sz="1600" dirty="0"/>
              <a:t>Customer Experience</a:t>
            </a:r>
          </a:p>
          <a:p>
            <a:pPr lvl="1"/>
            <a:r>
              <a:rPr lang="en-US" altLang="en-US" sz="1600" dirty="0"/>
              <a:t>Wi-Fi </a:t>
            </a:r>
            <a:r>
              <a:rPr lang="en-US" altLang="en-US" sz="1600" dirty="0" err="1"/>
              <a:t>HaLow</a:t>
            </a:r>
            <a:endParaRPr lang="en-US" altLang="en-US" sz="1600" dirty="0"/>
          </a:p>
          <a:p>
            <a:pPr lvl="1"/>
            <a:r>
              <a:rPr lang="en-US" altLang="en-US" sz="1600" dirty="0"/>
              <a:t>Wi-Fi Data Elements</a:t>
            </a:r>
          </a:p>
          <a:p>
            <a:r>
              <a:rPr lang="en-US" altLang="en-US" sz="1800" dirty="0"/>
              <a:t>Examples of additional WFA activity that may lead to technical work </a:t>
            </a:r>
          </a:p>
          <a:p>
            <a:pPr lvl="1"/>
            <a:r>
              <a:rPr lang="en-US" altLang="en-US" sz="1600" dirty="0"/>
              <a:t>XR (Augmented / Virtual / Mixed Reality)</a:t>
            </a:r>
          </a:p>
          <a:p>
            <a:pPr lvl="1"/>
            <a:r>
              <a:rPr lang="en-US" altLang="en-US" sz="1600" dirty="0"/>
              <a:t>Automotive</a:t>
            </a:r>
          </a:p>
          <a:p>
            <a:pPr lvl="1"/>
            <a:r>
              <a:rPr lang="en-US" altLang="en-US" sz="1600" dirty="0"/>
              <a:t>Healthcare</a:t>
            </a:r>
          </a:p>
          <a:p>
            <a:pPr lvl="1"/>
            <a:r>
              <a:rPr lang="en-US" altLang="en-US" sz="1600" dirty="0"/>
              <a:t>Operators</a:t>
            </a:r>
          </a:p>
          <a:p>
            <a:pPr lvl="1"/>
            <a:r>
              <a:rPr lang="en-US" altLang="en-US" sz="1600" dirty="0"/>
              <a:t>Internet of things</a:t>
            </a:r>
          </a:p>
          <a:p>
            <a:r>
              <a:rPr lang="en-GB" altLang="en-US" sz="1800" dirty="0"/>
              <a:t>Regulatory</a:t>
            </a:r>
          </a:p>
        </p:txBody>
      </p:sp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July 2023</a:t>
            </a:r>
            <a:endParaRPr lang="en-GB" altLang="en-US" sz="1800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84CE999-8009-4998-AF5F-D97D7C5E6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AD363D30-F3B0-4B86-AA3D-7B73D9694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713B8-0149-B3ED-C70D-A277C6A5E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publications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61EF7-B509-99B0-46A4-F87B140FF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Wireless Innovation Forum and Wi-Fi Alliance® Deliver 6 GHz AFC System Standardization and Testing Documents to FCC: </a:t>
            </a:r>
            <a:r>
              <a:rPr lang="en-US" sz="1800" dirty="0">
                <a:effectLst/>
                <a:ea typeface="Times New Roman" panose="02020603050405020304" pitchFamily="18" charset="0"/>
                <a:hlinkClick r:id="rId2"/>
              </a:rPr>
              <a:t>https://www.wi-fi.org/news-events/newsroom/wireless-innovation-forum-and-wi-fi-alliance-deliver-6-ghz-afc-system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WFA’s 2022 Annual Report: </a:t>
            </a:r>
            <a:r>
              <a:rPr lang="en-US" sz="18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3"/>
              </a:rPr>
              <a:t>https://www.wi-fi.org/file/2022-annual-report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Optimizing Home IoT with Wi-Fi CERTIFIED: </a:t>
            </a:r>
            <a:r>
              <a:rPr lang="en-US" sz="18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4"/>
              </a:rPr>
              <a:t>https://www.wi-fi.org/file/optimizing-home-iot-with-wi-fi-certified-2022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Leveraging Wi-Fi for Home IoT use cases: </a:t>
            </a:r>
            <a:r>
              <a:rPr lang="en-US" sz="18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5"/>
              </a:rPr>
              <a:t>https://www.wi-fi.org/file/leveraging-wi-fi-for-home-iot-use-cases-2022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Wi-Fi CERTIFIED and Matter highlights: </a:t>
            </a:r>
            <a:r>
              <a:rPr lang="en-US" sz="18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6"/>
              </a:rPr>
              <a:t>https://www.wi-fi.org/file/wi-fi-certified-and-matter-highlights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6 GHz Wi-Fi: Connecting to the Future: </a:t>
            </a:r>
            <a:r>
              <a:rPr lang="en-US" sz="18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7"/>
              </a:rPr>
              <a:t>https://www.wi-fi.org/file/6-ghz-wi-fi-connecting-to-the-future-2022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Wi-Fi Affordability: </a:t>
            </a:r>
            <a:r>
              <a:rPr lang="en-US" sz="18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8"/>
              </a:rPr>
              <a:t>https://www.wi-fi.org/file/wi-fi-affordability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Wi-Fi Sustainability: </a:t>
            </a:r>
            <a:r>
              <a:rPr lang="en-US" sz="18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hlinkClick r:id="rId9"/>
              </a:rPr>
              <a:t>https://www.wi-fi.org/file/wi-fi-sustainability</a:t>
            </a:r>
            <a:endParaRPr lang="en-US" sz="1800" dirty="0">
              <a:effectLst/>
              <a:ea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730D4-8E36-65D0-0B28-83F953064F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EC970-0C96-812E-5D79-F7DA08CB1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AE287-D127-9C19-8A54-190650738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1C63A446-957E-4FA3-A6F6-424039CA2D54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5890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5278733-69AD-490C-B9F0-8948BCCC5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information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en-US" dirty="0"/>
              <a:t>For more information on current areas of work, see </a:t>
            </a:r>
            <a:r>
              <a:rPr lang="en-US" altLang="en-US" dirty="0">
                <a:hlinkClick r:id="rId3"/>
              </a:rPr>
              <a:t>http://www.wi-fi.org/who-we-are/current-work-areas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If these sound like interesting topics, please plan to sign up and participate</a:t>
            </a:r>
          </a:p>
          <a:p>
            <a:endParaRPr lang="en-GB" altLang="en-US" dirty="0"/>
          </a:p>
          <a:p>
            <a:r>
              <a:rPr lang="en-GB" altLang="en-US" dirty="0"/>
              <a:t>Further general information at </a:t>
            </a:r>
            <a:r>
              <a:rPr lang="en-GB" altLang="en-US" dirty="0">
                <a:hlinkClick r:id="rId4"/>
              </a:rPr>
              <a:t>http://www.wi-fi.org/</a:t>
            </a:r>
            <a:r>
              <a:rPr lang="en-GB" altLang="en-US" dirty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half" idx="10"/>
          </p:nvPr>
        </p:nvSpPr>
        <p:spPr>
          <a:xfrm>
            <a:off x="684213" y="3326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None/>
            </a:pPr>
            <a:r>
              <a:rPr lang="en-US" altLang="en-US" sz="1800" dirty="0"/>
              <a:t>July 2023</a:t>
            </a:r>
            <a:endParaRPr lang="en-GB" altLang="en-US" sz="1800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0CD4761-C037-425C-B273-F6281BEC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4197" y="6475413"/>
            <a:ext cx="134972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Carlos Cordeiro, Intel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DFE87F7-DD82-42BB-9232-55F0F6D60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505</Words>
  <Application>Microsoft Office PowerPoint</Application>
  <PresentationFormat>On-screen Show (4:3)</PresentationFormat>
  <Paragraphs>98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Symbol</vt:lpstr>
      <vt:lpstr>Times New Roman</vt:lpstr>
      <vt:lpstr>802-11-Submission</vt:lpstr>
      <vt:lpstr>Custom Design</vt:lpstr>
      <vt:lpstr>Wi-Fi Alliance (WFA) Liaison Update</vt:lpstr>
      <vt:lpstr>Major updates (1/2)</vt:lpstr>
      <vt:lpstr>Major updates (2/2)</vt:lpstr>
      <vt:lpstr>Additional work areas</vt:lpstr>
      <vt:lpstr>Recent publications</vt:lpstr>
      <vt:lpstr>Further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2023-07-05T23:18:32Z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