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EB0E83-1EA2-7645-B904-17B10FC08ED0}" v="287" dt="2023-07-03T14:40:34.2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63"/>
    <p:restoredTop sz="94708"/>
  </p:normalViewPr>
  <p:slideViewPr>
    <p:cSldViewPr snapToGrid="0">
      <p:cViewPr varScale="1">
        <p:scale>
          <a:sx n="195" d="100"/>
          <a:sy n="195" d="100"/>
        </p:scale>
        <p:origin x="3512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ido Hiertz" userId="efd40be8-e55a-4d82-91eb-1cd543e7287b" providerId="ADAL" clId="{19188EDF-4B7F-5044-8E2D-9EB7F5670C72}"/>
    <pc:docChg chg="custSel modSld">
      <pc:chgData name="Guido Hiertz" userId="efd40be8-e55a-4d82-91eb-1cd543e7287b" providerId="ADAL" clId="{19188EDF-4B7F-5044-8E2D-9EB7F5670C72}" dt="2023-05-12T10:14:39.829" v="284"/>
      <pc:docMkLst>
        <pc:docMk/>
      </pc:docMkLst>
      <pc:sldChg chg="modSp">
        <pc:chgData name="Guido Hiertz" userId="efd40be8-e55a-4d82-91eb-1cd543e7287b" providerId="ADAL" clId="{19188EDF-4B7F-5044-8E2D-9EB7F5670C72}" dt="2023-05-12T10:12:16.062" v="262"/>
        <pc:sldMkLst>
          <pc:docMk/>
          <pc:sldMk cId="0" sldId="256"/>
        </pc:sldMkLst>
        <pc:graphicFrameChg chg="mod">
          <ac:chgData name="Guido Hiertz" userId="efd40be8-e55a-4d82-91eb-1cd543e7287b" providerId="ADAL" clId="{19188EDF-4B7F-5044-8E2D-9EB7F5670C72}" dt="2023-05-12T10:12:16.062" v="262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addSp delSp modSp mod">
        <pc:chgData name="Guido Hiertz" userId="efd40be8-e55a-4d82-91eb-1cd543e7287b" providerId="ADAL" clId="{19188EDF-4B7F-5044-8E2D-9EB7F5670C72}" dt="2023-05-12T10:14:39.829" v="284"/>
        <pc:sldMkLst>
          <pc:docMk/>
          <pc:sldMk cId="0" sldId="264"/>
        </pc:sldMkLst>
        <pc:spChg chg="add mod">
          <ac:chgData name="Guido Hiertz" userId="efd40be8-e55a-4d82-91eb-1cd543e7287b" providerId="ADAL" clId="{19188EDF-4B7F-5044-8E2D-9EB7F5670C72}" dt="2023-05-12T10:14:39.829" v="284"/>
          <ac:spMkLst>
            <pc:docMk/>
            <pc:sldMk cId="0" sldId="264"/>
            <ac:spMk id="2" creationId="{21F71E40-13DF-904C-108C-71F90B9FB85E}"/>
          </ac:spMkLst>
        </pc:spChg>
        <pc:spChg chg="del mod">
          <ac:chgData name="Guido Hiertz" userId="efd40be8-e55a-4d82-91eb-1cd543e7287b" providerId="ADAL" clId="{19188EDF-4B7F-5044-8E2D-9EB7F5670C72}" dt="2023-05-12T10:14:39.250" v="283" actId="478"/>
          <ac:spMkLst>
            <pc:docMk/>
            <pc:sldMk cId="0" sldId="264"/>
            <ac:spMk id="4" creationId="{00000000-0000-0000-0000-000000000000}"/>
          </ac:spMkLst>
        </pc:spChg>
        <pc:spChg chg="mod">
          <ac:chgData name="Guido Hiertz" userId="efd40be8-e55a-4d82-91eb-1cd543e7287b" providerId="ADAL" clId="{19188EDF-4B7F-5044-8E2D-9EB7F5670C72}" dt="2023-05-12T10:11:22.834" v="251" actId="20577"/>
          <ac:spMkLst>
            <pc:docMk/>
            <pc:sldMk cId="0" sldId="264"/>
            <ac:spMk id="5" creationId="{00000000-0000-0000-0000-000000000000}"/>
          </ac:spMkLst>
        </pc:spChg>
        <pc:spChg chg="mod">
          <ac:chgData name="Guido Hiertz" userId="efd40be8-e55a-4d82-91eb-1cd543e7287b" providerId="ADAL" clId="{19188EDF-4B7F-5044-8E2D-9EB7F5670C72}" dt="2023-05-12T10:11:06.299" v="217" actId="20577"/>
          <ac:spMkLst>
            <pc:docMk/>
            <pc:sldMk cId="0" sldId="264"/>
            <ac:spMk id="11266" creationId="{00000000-0000-0000-0000-000000000000}"/>
          </ac:spMkLst>
        </pc:spChg>
      </pc:sldChg>
      <pc:sldChg chg="modSp mod">
        <pc:chgData name="Guido Hiertz" userId="efd40be8-e55a-4d82-91eb-1cd543e7287b" providerId="ADAL" clId="{19188EDF-4B7F-5044-8E2D-9EB7F5670C72}" dt="2023-05-12T09:41:42.592" v="27" actId="12"/>
        <pc:sldMkLst>
          <pc:docMk/>
          <pc:sldMk cId="639740963" sldId="270"/>
        </pc:sldMkLst>
        <pc:spChg chg="mod">
          <ac:chgData name="Guido Hiertz" userId="efd40be8-e55a-4d82-91eb-1cd543e7287b" providerId="ADAL" clId="{19188EDF-4B7F-5044-8E2D-9EB7F5670C72}" dt="2023-05-12T09:41:42.592" v="27" actId="12"/>
          <ac:spMkLst>
            <pc:docMk/>
            <pc:sldMk cId="639740963" sldId="270"/>
            <ac:spMk id="3" creationId="{4FC19470-0031-243E-4479-0347E883DF69}"/>
          </ac:spMkLst>
        </pc:spChg>
      </pc:sldChg>
      <pc:sldChg chg="modSp mod">
        <pc:chgData name="Guido Hiertz" userId="efd40be8-e55a-4d82-91eb-1cd543e7287b" providerId="ADAL" clId="{19188EDF-4B7F-5044-8E2D-9EB7F5670C72}" dt="2023-05-12T09:44:06.852" v="156" actId="27636"/>
        <pc:sldMkLst>
          <pc:docMk/>
          <pc:sldMk cId="4275345072" sldId="271"/>
        </pc:sldMkLst>
        <pc:spChg chg="mod">
          <ac:chgData name="Guido Hiertz" userId="efd40be8-e55a-4d82-91eb-1cd543e7287b" providerId="ADAL" clId="{19188EDF-4B7F-5044-8E2D-9EB7F5670C72}" dt="2023-05-12T09:44:06.852" v="156" actId="27636"/>
          <ac:spMkLst>
            <pc:docMk/>
            <pc:sldMk cId="4275345072" sldId="271"/>
            <ac:spMk id="3" creationId="{1CD8D8B2-73CF-7821-AAD7-99B12B267C74}"/>
          </ac:spMkLst>
        </pc:spChg>
        <pc:spChg chg="mod">
          <ac:chgData name="Guido Hiertz" userId="efd40be8-e55a-4d82-91eb-1cd543e7287b" providerId="ADAL" clId="{19188EDF-4B7F-5044-8E2D-9EB7F5670C72}" dt="2023-05-12T09:43:08.738" v="60" actId="20577"/>
          <ac:spMkLst>
            <pc:docMk/>
            <pc:sldMk cId="4275345072" sldId="271"/>
            <ac:spMk id="20" creationId="{05CEA0E5-C2EF-5242-3E83-415980B88CA6}"/>
          </ac:spMkLst>
        </pc:spChg>
        <pc:spChg chg="mod">
          <ac:chgData name="Guido Hiertz" userId="efd40be8-e55a-4d82-91eb-1cd543e7287b" providerId="ADAL" clId="{19188EDF-4B7F-5044-8E2D-9EB7F5670C72}" dt="2023-05-12T09:43:13.096" v="62" actId="20577"/>
          <ac:spMkLst>
            <pc:docMk/>
            <pc:sldMk cId="4275345072" sldId="271"/>
            <ac:spMk id="22" creationId="{32680036-FE9A-F04A-2BD0-BABD2C6D0BB8}"/>
          </ac:spMkLst>
        </pc:spChg>
      </pc:sldChg>
      <pc:sldChg chg="modSp mod">
        <pc:chgData name="Guido Hiertz" userId="efd40be8-e55a-4d82-91eb-1cd543e7287b" providerId="ADAL" clId="{19188EDF-4B7F-5044-8E2D-9EB7F5670C72}" dt="2023-05-12T09:42:21.040" v="56" actId="20577"/>
        <pc:sldMkLst>
          <pc:docMk/>
          <pc:sldMk cId="1182206794" sldId="272"/>
        </pc:sldMkLst>
        <pc:spChg chg="mod">
          <ac:chgData name="Guido Hiertz" userId="efd40be8-e55a-4d82-91eb-1cd543e7287b" providerId="ADAL" clId="{19188EDF-4B7F-5044-8E2D-9EB7F5670C72}" dt="2023-05-12T09:42:21.040" v="56" actId="20577"/>
          <ac:spMkLst>
            <pc:docMk/>
            <pc:sldMk cId="1182206794" sldId="272"/>
            <ac:spMk id="3" creationId="{1CD8D8B2-73CF-7821-AAD7-99B12B267C74}"/>
          </ac:spMkLst>
        </pc:spChg>
      </pc:sldChg>
      <pc:sldChg chg="modSp mod">
        <pc:chgData name="Guido Hiertz" userId="efd40be8-e55a-4d82-91eb-1cd543e7287b" providerId="ADAL" clId="{19188EDF-4B7F-5044-8E2D-9EB7F5670C72}" dt="2023-05-12T09:44:16.543" v="157" actId="12"/>
        <pc:sldMkLst>
          <pc:docMk/>
          <pc:sldMk cId="84538368" sldId="273"/>
        </pc:sldMkLst>
        <pc:spChg chg="mod">
          <ac:chgData name="Guido Hiertz" userId="efd40be8-e55a-4d82-91eb-1cd543e7287b" providerId="ADAL" clId="{19188EDF-4B7F-5044-8E2D-9EB7F5670C72}" dt="2023-05-12T09:44:16.543" v="157" actId="12"/>
          <ac:spMkLst>
            <pc:docMk/>
            <pc:sldMk cId="84538368" sldId="273"/>
            <ac:spMk id="3" creationId="{97F3AB3C-3917-A6E7-7E2D-ED25474F8A81}"/>
          </ac:spMkLst>
        </pc:spChg>
      </pc:sldChg>
      <pc:sldChg chg="modSp mod">
        <pc:chgData name="Guido Hiertz" userId="efd40be8-e55a-4d82-91eb-1cd543e7287b" providerId="ADAL" clId="{19188EDF-4B7F-5044-8E2D-9EB7F5670C72}" dt="2023-05-12T09:45:00.055" v="158" actId="12"/>
        <pc:sldMkLst>
          <pc:docMk/>
          <pc:sldMk cId="3081035390" sldId="274"/>
        </pc:sldMkLst>
        <pc:spChg chg="mod">
          <ac:chgData name="Guido Hiertz" userId="efd40be8-e55a-4d82-91eb-1cd543e7287b" providerId="ADAL" clId="{19188EDF-4B7F-5044-8E2D-9EB7F5670C72}" dt="2023-05-12T09:45:00.055" v="158" actId="12"/>
          <ac:spMkLst>
            <pc:docMk/>
            <pc:sldMk cId="3081035390" sldId="274"/>
            <ac:spMk id="3" creationId="{93C7FB73-F592-09E2-5F20-B3219DC14DCF}"/>
          </ac:spMkLst>
        </pc:spChg>
      </pc:sldChg>
      <pc:sldChg chg="modSp mod">
        <pc:chgData name="Guido Hiertz" userId="efd40be8-e55a-4d82-91eb-1cd543e7287b" providerId="ADAL" clId="{19188EDF-4B7F-5044-8E2D-9EB7F5670C72}" dt="2023-05-12T10:13:16.659" v="282" actId="27636"/>
        <pc:sldMkLst>
          <pc:docMk/>
          <pc:sldMk cId="2993194354" sldId="277"/>
        </pc:sldMkLst>
        <pc:spChg chg="mod">
          <ac:chgData name="Guido Hiertz" userId="efd40be8-e55a-4d82-91eb-1cd543e7287b" providerId="ADAL" clId="{19188EDF-4B7F-5044-8E2D-9EB7F5670C72}" dt="2023-05-12T09:38:00.470" v="14" actId="790"/>
          <ac:spMkLst>
            <pc:docMk/>
            <pc:sldMk cId="2993194354" sldId="277"/>
            <ac:spMk id="2" creationId="{1E208AF6-B950-FC04-CB21-FBAE323EE27F}"/>
          </ac:spMkLst>
        </pc:spChg>
        <pc:spChg chg="mod">
          <ac:chgData name="Guido Hiertz" userId="efd40be8-e55a-4d82-91eb-1cd543e7287b" providerId="ADAL" clId="{19188EDF-4B7F-5044-8E2D-9EB7F5670C72}" dt="2023-05-12T10:13:16.659" v="282" actId="27636"/>
          <ac:spMkLst>
            <pc:docMk/>
            <pc:sldMk cId="2993194354" sldId="277"/>
            <ac:spMk id="3" creationId="{B927866E-C3ED-8522-2031-4106B459EE82}"/>
          </ac:spMkLst>
        </pc:spChg>
        <pc:spChg chg="mod">
          <ac:chgData name="Guido Hiertz" userId="efd40be8-e55a-4d82-91eb-1cd543e7287b" providerId="ADAL" clId="{19188EDF-4B7F-5044-8E2D-9EB7F5670C72}" dt="2023-05-12T09:38:00.470" v="14" actId="790"/>
          <ac:spMkLst>
            <pc:docMk/>
            <pc:sldMk cId="2993194354" sldId="277"/>
            <ac:spMk id="4" creationId="{2B47AA32-0B45-D90A-BA6B-5EA35D829BAE}"/>
          </ac:spMkLst>
        </pc:spChg>
        <pc:spChg chg="mod">
          <ac:chgData name="Guido Hiertz" userId="efd40be8-e55a-4d82-91eb-1cd543e7287b" providerId="ADAL" clId="{19188EDF-4B7F-5044-8E2D-9EB7F5670C72}" dt="2023-05-12T09:38:00.470" v="14" actId="790"/>
          <ac:spMkLst>
            <pc:docMk/>
            <pc:sldMk cId="2993194354" sldId="277"/>
            <ac:spMk id="5" creationId="{623FB888-6215-18B0-E740-C0189F48F180}"/>
          </ac:spMkLst>
        </pc:spChg>
        <pc:spChg chg="mod">
          <ac:chgData name="Guido Hiertz" userId="efd40be8-e55a-4d82-91eb-1cd543e7287b" providerId="ADAL" clId="{19188EDF-4B7F-5044-8E2D-9EB7F5670C72}" dt="2023-05-12T09:38:00.470" v="14" actId="790"/>
          <ac:spMkLst>
            <pc:docMk/>
            <pc:sldMk cId="2993194354" sldId="277"/>
            <ac:spMk id="6" creationId="{77C98779-F02C-E383-C08C-D38CE984A218}"/>
          </ac:spMkLst>
        </pc:spChg>
      </pc:sldChg>
      <pc:sldChg chg="modSp mod">
        <pc:chgData name="Guido Hiertz" userId="efd40be8-e55a-4d82-91eb-1cd543e7287b" providerId="ADAL" clId="{19188EDF-4B7F-5044-8E2D-9EB7F5670C72}" dt="2023-05-12T09:45:15.336" v="159" actId="12"/>
        <pc:sldMkLst>
          <pc:docMk/>
          <pc:sldMk cId="3810494635" sldId="279"/>
        </pc:sldMkLst>
        <pc:spChg chg="mod">
          <ac:chgData name="Guido Hiertz" userId="efd40be8-e55a-4d82-91eb-1cd543e7287b" providerId="ADAL" clId="{19188EDF-4B7F-5044-8E2D-9EB7F5670C72}" dt="2023-05-12T09:45:15.336" v="159" actId="12"/>
          <ac:spMkLst>
            <pc:docMk/>
            <pc:sldMk cId="3810494635" sldId="279"/>
            <ac:spMk id="3" creationId="{9E921D68-9CDB-BFE9-15CA-10852826E0D2}"/>
          </ac:spMkLst>
        </pc:spChg>
      </pc:sldChg>
      <pc:sldChg chg="modSp mod">
        <pc:chgData name="Guido Hiertz" userId="efd40be8-e55a-4d82-91eb-1cd543e7287b" providerId="ADAL" clId="{19188EDF-4B7F-5044-8E2D-9EB7F5670C72}" dt="2023-05-12T10:09:23.091" v="165" actId="20577"/>
        <pc:sldMkLst>
          <pc:docMk/>
          <pc:sldMk cId="2177652645" sldId="280"/>
        </pc:sldMkLst>
        <pc:spChg chg="mod">
          <ac:chgData name="Guido Hiertz" userId="efd40be8-e55a-4d82-91eb-1cd543e7287b" providerId="ADAL" clId="{19188EDF-4B7F-5044-8E2D-9EB7F5670C72}" dt="2023-05-12T10:09:23.091" v="165" actId="20577"/>
          <ac:spMkLst>
            <pc:docMk/>
            <pc:sldMk cId="2177652645" sldId="280"/>
            <ac:spMk id="3" creationId="{3AA66B88-33CB-94AC-4408-0DAB3C3FD6D8}"/>
          </ac:spMkLst>
        </pc:spChg>
      </pc:sldChg>
    </pc:docChg>
  </pc:docChgLst>
  <pc:docChgLst>
    <pc:chgData name="Sebastian Max" userId="be0f25e6-48a2-4e87-b5b5-cf865e859a8b" providerId="ADAL" clId="{322E668E-5487-184D-9969-D41F68EB9C61}"/>
    <pc:docChg chg="undo custSel addSld delSld modSld modMainMaster">
      <pc:chgData name="Sebastian Max" userId="be0f25e6-48a2-4e87-b5b5-cf865e859a8b" providerId="ADAL" clId="{322E668E-5487-184D-9969-D41F68EB9C61}" dt="2023-05-12T10:01:27.671" v="5604" actId="12"/>
      <pc:docMkLst>
        <pc:docMk/>
      </pc:docMkLst>
      <pc:sldChg chg="modSp mod">
        <pc:chgData name="Sebastian Max" userId="be0f25e6-48a2-4e87-b5b5-cf865e859a8b" providerId="ADAL" clId="{322E668E-5487-184D-9969-D41F68EB9C61}" dt="2023-05-12T09:37:02.572" v="5599" actId="20577"/>
        <pc:sldMkLst>
          <pc:docMk/>
          <pc:sldMk cId="0" sldId="256"/>
        </pc:sldMkLst>
        <pc:spChg chg="mod">
          <ac:chgData name="Sebastian Max" userId="be0f25e6-48a2-4e87-b5b5-cf865e859a8b" providerId="ADAL" clId="{322E668E-5487-184D-9969-D41F68EB9C61}" dt="2023-05-12T08:25:11.513" v="5555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Sebastian Max" userId="be0f25e6-48a2-4e87-b5b5-cf865e859a8b" providerId="ADAL" clId="{322E668E-5487-184D-9969-D41F68EB9C61}" dt="2023-05-10T11:02:23.986" v="263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ebastian Max" userId="be0f25e6-48a2-4e87-b5b5-cf865e859a8b" providerId="ADAL" clId="{322E668E-5487-184D-9969-D41F68EB9C61}" dt="2023-05-12T09:37:02.572" v="5599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Sebastian Max" userId="be0f25e6-48a2-4e87-b5b5-cf865e859a8b" providerId="ADAL" clId="{322E668E-5487-184D-9969-D41F68EB9C61}" dt="2023-05-10T14:32:24.040" v="4098" actId="1036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del">
        <pc:chgData name="Sebastian Max" userId="be0f25e6-48a2-4e87-b5b5-cf865e859a8b" providerId="ADAL" clId="{322E668E-5487-184D-9969-D41F68EB9C61}" dt="2023-05-09T14:21:17.155" v="974" actId="2696"/>
        <pc:sldMkLst>
          <pc:docMk/>
          <pc:sldMk cId="3172355007" sldId="257"/>
        </pc:sldMkLst>
      </pc:sldChg>
      <pc:sldChg chg="modSp mod">
        <pc:chgData name="Sebastian Max" userId="be0f25e6-48a2-4e87-b5b5-cf865e859a8b" providerId="ADAL" clId="{322E668E-5487-184D-9969-D41F68EB9C61}" dt="2023-05-12T08:14:15.797" v="5514" actId="313"/>
        <pc:sldMkLst>
          <pc:docMk/>
          <pc:sldMk cId="0" sldId="264"/>
        </pc:sldMkLst>
        <pc:spChg chg="mod">
          <ac:chgData name="Sebastian Max" userId="be0f25e6-48a2-4e87-b5b5-cf865e859a8b" providerId="ADAL" clId="{322E668E-5487-184D-9969-D41F68EB9C61}" dt="2023-05-12T08:14:15.797" v="5514" actId="313"/>
          <ac:spMkLst>
            <pc:docMk/>
            <pc:sldMk cId="0" sldId="264"/>
            <ac:spMk id="11266" creationId="{00000000-0000-0000-0000-000000000000}"/>
          </ac:spMkLst>
        </pc:spChg>
      </pc:sldChg>
      <pc:sldChg chg="del">
        <pc:chgData name="Sebastian Max" userId="be0f25e6-48a2-4e87-b5b5-cf865e859a8b" providerId="ADAL" clId="{322E668E-5487-184D-9969-D41F68EB9C61}" dt="2023-05-09T14:21:19.288" v="977" actId="2696"/>
        <pc:sldMkLst>
          <pc:docMk/>
          <pc:sldMk cId="2094064598" sldId="265"/>
        </pc:sldMkLst>
      </pc:sldChg>
      <pc:sldChg chg="del">
        <pc:chgData name="Sebastian Max" userId="be0f25e6-48a2-4e87-b5b5-cf865e859a8b" providerId="ADAL" clId="{322E668E-5487-184D-9969-D41F68EB9C61}" dt="2023-05-09T14:21:19.883" v="978" actId="2696"/>
        <pc:sldMkLst>
          <pc:docMk/>
          <pc:sldMk cId="2781703857" sldId="267"/>
        </pc:sldMkLst>
      </pc:sldChg>
      <pc:sldChg chg="del">
        <pc:chgData name="Sebastian Max" userId="be0f25e6-48a2-4e87-b5b5-cf865e859a8b" providerId="ADAL" clId="{322E668E-5487-184D-9969-D41F68EB9C61}" dt="2023-05-09T14:21:18.865" v="976" actId="2696"/>
        <pc:sldMkLst>
          <pc:docMk/>
          <pc:sldMk cId="3104546347" sldId="268"/>
        </pc:sldMkLst>
      </pc:sldChg>
      <pc:sldChg chg="modSp new del mod">
        <pc:chgData name="Sebastian Max" userId="be0f25e6-48a2-4e87-b5b5-cf865e859a8b" providerId="ADAL" clId="{322E668E-5487-184D-9969-D41F68EB9C61}" dt="2023-05-09T14:21:17.704" v="975" actId="2696"/>
        <pc:sldMkLst>
          <pc:docMk/>
          <pc:sldMk cId="1356736386" sldId="269"/>
        </pc:sldMkLst>
        <pc:spChg chg="mod">
          <ac:chgData name="Sebastian Max" userId="be0f25e6-48a2-4e87-b5b5-cf865e859a8b" providerId="ADAL" clId="{322E668E-5487-184D-9969-D41F68EB9C61}" dt="2023-05-09T09:32:14.491" v="74" actId="20577"/>
          <ac:spMkLst>
            <pc:docMk/>
            <pc:sldMk cId="1356736386" sldId="269"/>
            <ac:spMk id="2" creationId="{0079AE71-AD63-E771-5C89-9198E869763A}"/>
          </ac:spMkLst>
        </pc:spChg>
        <pc:spChg chg="mod">
          <ac:chgData name="Sebastian Max" userId="be0f25e6-48a2-4e87-b5b5-cf865e859a8b" providerId="ADAL" clId="{322E668E-5487-184D-9969-D41F68EB9C61}" dt="2023-05-09T09:32:30.672" v="86" actId="20577"/>
          <ac:spMkLst>
            <pc:docMk/>
            <pc:sldMk cId="1356736386" sldId="269"/>
            <ac:spMk id="3" creationId="{757BE52F-D8D2-3A3D-6B48-711CBCC67922}"/>
          </ac:spMkLst>
        </pc:spChg>
      </pc:sldChg>
      <pc:sldChg chg="modSp new mod">
        <pc:chgData name="Sebastian Max" userId="be0f25e6-48a2-4e87-b5b5-cf865e859a8b" providerId="ADAL" clId="{322E668E-5487-184D-9969-D41F68EB9C61}" dt="2023-05-12T07:56:43.432" v="4765" actId="20577"/>
        <pc:sldMkLst>
          <pc:docMk/>
          <pc:sldMk cId="639740963" sldId="270"/>
        </pc:sldMkLst>
        <pc:spChg chg="mod">
          <ac:chgData name="Sebastian Max" userId="be0f25e6-48a2-4e87-b5b5-cf865e859a8b" providerId="ADAL" clId="{322E668E-5487-184D-9969-D41F68EB9C61}" dt="2023-05-09T12:31:29.141" v="112" actId="20577"/>
          <ac:spMkLst>
            <pc:docMk/>
            <pc:sldMk cId="639740963" sldId="270"/>
            <ac:spMk id="2" creationId="{6898A673-E6A7-D6A1-70F1-A7D715FD55DE}"/>
          </ac:spMkLst>
        </pc:spChg>
        <pc:spChg chg="mod">
          <ac:chgData name="Sebastian Max" userId="be0f25e6-48a2-4e87-b5b5-cf865e859a8b" providerId="ADAL" clId="{322E668E-5487-184D-9969-D41F68EB9C61}" dt="2023-05-12T07:56:43.432" v="4765" actId="20577"/>
          <ac:spMkLst>
            <pc:docMk/>
            <pc:sldMk cId="639740963" sldId="270"/>
            <ac:spMk id="3" creationId="{4FC19470-0031-243E-4479-0347E883DF69}"/>
          </ac:spMkLst>
        </pc:spChg>
      </pc:sldChg>
      <pc:sldChg chg="addSp delSp modSp new mod">
        <pc:chgData name="Sebastian Max" userId="be0f25e6-48a2-4e87-b5b5-cf865e859a8b" providerId="ADAL" clId="{322E668E-5487-184D-9969-D41F68EB9C61}" dt="2023-05-12T07:56:17.280" v="4741"/>
        <pc:sldMkLst>
          <pc:docMk/>
          <pc:sldMk cId="4275345072" sldId="271"/>
        </pc:sldMkLst>
        <pc:spChg chg="mod">
          <ac:chgData name="Sebastian Max" userId="be0f25e6-48a2-4e87-b5b5-cf865e859a8b" providerId="ADAL" clId="{322E668E-5487-184D-9969-D41F68EB9C61}" dt="2023-05-12T07:56:17.280" v="4741"/>
          <ac:spMkLst>
            <pc:docMk/>
            <pc:sldMk cId="4275345072" sldId="271"/>
            <ac:spMk id="2" creationId="{01048215-45ED-EA9B-8406-39D056D230BC}"/>
          </ac:spMkLst>
        </pc:spChg>
        <pc:spChg chg="mod">
          <ac:chgData name="Sebastian Max" userId="be0f25e6-48a2-4e87-b5b5-cf865e859a8b" providerId="ADAL" clId="{322E668E-5487-184D-9969-D41F68EB9C61}" dt="2023-05-09T15:33:08" v="1571" actId="15"/>
          <ac:spMkLst>
            <pc:docMk/>
            <pc:sldMk cId="4275345072" sldId="271"/>
            <ac:spMk id="3" creationId="{1CD8D8B2-73CF-7821-AAD7-99B12B267C74}"/>
          </ac:spMkLst>
        </pc:spChg>
        <pc:spChg chg="add mod">
          <ac:chgData name="Sebastian Max" userId="be0f25e6-48a2-4e87-b5b5-cf865e859a8b" providerId="ADAL" clId="{322E668E-5487-184D-9969-D41F68EB9C61}" dt="2023-05-10T09:57:46.466" v="1625" actId="1035"/>
          <ac:spMkLst>
            <pc:docMk/>
            <pc:sldMk cId="4275345072" sldId="271"/>
            <ac:spMk id="12" creationId="{8B24C397-62C4-2E80-68AE-A445092086B9}"/>
          </ac:spMkLst>
        </pc:spChg>
        <pc:spChg chg="add mod">
          <ac:chgData name="Sebastian Max" userId="be0f25e6-48a2-4e87-b5b5-cf865e859a8b" providerId="ADAL" clId="{322E668E-5487-184D-9969-D41F68EB9C61}" dt="2023-05-10T09:57:46.466" v="1625" actId="1035"/>
          <ac:spMkLst>
            <pc:docMk/>
            <pc:sldMk cId="4275345072" sldId="271"/>
            <ac:spMk id="13" creationId="{E0F22431-E3D8-B4FB-BB46-B0C509A31E36}"/>
          </ac:spMkLst>
        </pc:spChg>
        <pc:spChg chg="add del mod">
          <ac:chgData name="Sebastian Max" userId="be0f25e6-48a2-4e87-b5b5-cf865e859a8b" providerId="ADAL" clId="{322E668E-5487-184D-9969-D41F68EB9C61}" dt="2023-05-09T15:15:27.887" v="1399" actId="478"/>
          <ac:spMkLst>
            <pc:docMk/>
            <pc:sldMk cId="4275345072" sldId="271"/>
            <ac:spMk id="14" creationId="{9ABCADF5-9530-3CF0-4873-D0ED02573EE5}"/>
          </ac:spMkLst>
        </pc:spChg>
        <pc:spChg chg="add mod">
          <ac:chgData name="Sebastian Max" userId="be0f25e6-48a2-4e87-b5b5-cf865e859a8b" providerId="ADAL" clId="{322E668E-5487-184D-9969-D41F68EB9C61}" dt="2023-05-10T09:57:46.466" v="1625" actId="1035"/>
          <ac:spMkLst>
            <pc:docMk/>
            <pc:sldMk cId="4275345072" sldId="271"/>
            <ac:spMk id="20" creationId="{05CEA0E5-C2EF-5242-3E83-415980B88CA6}"/>
          </ac:spMkLst>
        </pc:spChg>
        <pc:spChg chg="add mod">
          <ac:chgData name="Sebastian Max" userId="be0f25e6-48a2-4e87-b5b5-cf865e859a8b" providerId="ADAL" clId="{322E668E-5487-184D-9969-D41F68EB9C61}" dt="2023-05-10T09:57:46.466" v="1625" actId="1035"/>
          <ac:spMkLst>
            <pc:docMk/>
            <pc:sldMk cId="4275345072" sldId="271"/>
            <ac:spMk id="21" creationId="{A9006645-F419-E647-75E7-6E98CEF69510}"/>
          </ac:spMkLst>
        </pc:spChg>
        <pc:spChg chg="add mod">
          <ac:chgData name="Sebastian Max" userId="be0f25e6-48a2-4e87-b5b5-cf865e859a8b" providerId="ADAL" clId="{322E668E-5487-184D-9969-D41F68EB9C61}" dt="2023-05-10T09:57:46.466" v="1625" actId="1035"/>
          <ac:spMkLst>
            <pc:docMk/>
            <pc:sldMk cId="4275345072" sldId="271"/>
            <ac:spMk id="22" creationId="{32680036-FE9A-F04A-2BD0-BABD2C6D0BB8}"/>
          </ac:spMkLst>
        </pc:spChg>
        <pc:spChg chg="add mod">
          <ac:chgData name="Sebastian Max" userId="be0f25e6-48a2-4e87-b5b5-cf865e859a8b" providerId="ADAL" clId="{322E668E-5487-184D-9969-D41F68EB9C61}" dt="2023-05-10T09:57:46.466" v="1625" actId="1035"/>
          <ac:spMkLst>
            <pc:docMk/>
            <pc:sldMk cId="4275345072" sldId="271"/>
            <ac:spMk id="23" creationId="{85E0B653-3456-714A-7ACE-5E6AD38E9B65}"/>
          </ac:spMkLst>
        </pc:spChg>
        <pc:spChg chg="add mod">
          <ac:chgData name="Sebastian Max" userId="be0f25e6-48a2-4e87-b5b5-cf865e859a8b" providerId="ADAL" clId="{322E668E-5487-184D-9969-D41F68EB9C61}" dt="2023-05-10T09:57:46.466" v="1625" actId="1035"/>
          <ac:spMkLst>
            <pc:docMk/>
            <pc:sldMk cId="4275345072" sldId="271"/>
            <ac:spMk id="24" creationId="{D18A01C2-67E3-7D8C-0604-4700F090522C}"/>
          </ac:spMkLst>
        </pc:spChg>
        <pc:spChg chg="add mod">
          <ac:chgData name="Sebastian Max" userId="be0f25e6-48a2-4e87-b5b5-cf865e859a8b" providerId="ADAL" clId="{322E668E-5487-184D-9969-D41F68EB9C61}" dt="2023-05-10T09:57:46.466" v="1625" actId="1035"/>
          <ac:spMkLst>
            <pc:docMk/>
            <pc:sldMk cId="4275345072" sldId="271"/>
            <ac:spMk id="28" creationId="{6A45BD63-CD22-A6EC-9C27-753E848599F3}"/>
          </ac:spMkLst>
        </pc:spChg>
        <pc:spChg chg="add mod">
          <ac:chgData name="Sebastian Max" userId="be0f25e6-48a2-4e87-b5b5-cf865e859a8b" providerId="ADAL" clId="{322E668E-5487-184D-9969-D41F68EB9C61}" dt="2023-05-10T09:57:46.466" v="1625" actId="1035"/>
          <ac:spMkLst>
            <pc:docMk/>
            <pc:sldMk cId="4275345072" sldId="271"/>
            <ac:spMk id="30" creationId="{7006EC5B-FD99-9A43-FD4A-D7E64A0ED9E8}"/>
          </ac:spMkLst>
        </pc:spChg>
        <pc:spChg chg="add mod">
          <ac:chgData name="Sebastian Max" userId="be0f25e6-48a2-4e87-b5b5-cf865e859a8b" providerId="ADAL" clId="{322E668E-5487-184D-9969-D41F68EB9C61}" dt="2023-05-10T09:57:46.466" v="1625" actId="1035"/>
          <ac:spMkLst>
            <pc:docMk/>
            <pc:sldMk cId="4275345072" sldId="271"/>
            <ac:spMk id="33" creationId="{65443C6B-2DCB-8719-577C-4C3AD713701A}"/>
          </ac:spMkLst>
        </pc:spChg>
        <pc:spChg chg="add mod">
          <ac:chgData name="Sebastian Max" userId="be0f25e6-48a2-4e87-b5b5-cf865e859a8b" providerId="ADAL" clId="{322E668E-5487-184D-9969-D41F68EB9C61}" dt="2023-05-10T09:57:46.466" v="1625" actId="1035"/>
          <ac:spMkLst>
            <pc:docMk/>
            <pc:sldMk cId="4275345072" sldId="271"/>
            <ac:spMk id="36" creationId="{5F5AC799-4C6B-91A8-A2CF-144DDB279BE9}"/>
          </ac:spMkLst>
        </pc:spChg>
        <pc:cxnChg chg="add mod">
          <ac:chgData name="Sebastian Max" userId="be0f25e6-48a2-4e87-b5b5-cf865e859a8b" providerId="ADAL" clId="{322E668E-5487-184D-9969-D41F68EB9C61}" dt="2023-05-10T09:57:46.466" v="1625" actId="1035"/>
          <ac:cxnSpMkLst>
            <pc:docMk/>
            <pc:sldMk cId="4275345072" sldId="271"/>
            <ac:cxnSpMk id="7" creationId="{C8952E20-72AF-3709-D19E-FF884565BC2E}"/>
          </ac:cxnSpMkLst>
        </pc:cxnChg>
        <pc:cxnChg chg="add mod">
          <ac:chgData name="Sebastian Max" userId="be0f25e6-48a2-4e87-b5b5-cf865e859a8b" providerId="ADAL" clId="{322E668E-5487-184D-9969-D41F68EB9C61}" dt="2023-05-10T09:57:46.466" v="1625" actId="1035"/>
          <ac:cxnSpMkLst>
            <pc:docMk/>
            <pc:sldMk cId="4275345072" sldId="271"/>
            <ac:cxnSpMk id="8" creationId="{11FD3823-FD2D-4402-4EB1-6EE6963021AF}"/>
          </ac:cxnSpMkLst>
        </pc:cxnChg>
        <pc:cxnChg chg="add mod">
          <ac:chgData name="Sebastian Max" userId="be0f25e6-48a2-4e87-b5b5-cf865e859a8b" providerId="ADAL" clId="{322E668E-5487-184D-9969-D41F68EB9C61}" dt="2023-05-10T09:57:46.466" v="1625" actId="1035"/>
          <ac:cxnSpMkLst>
            <pc:docMk/>
            <pc:sldMk cId="4275345072" sldId="271"/>
            <ac:cxnSpMk id="9" creationId="{CF107459-C7D8-F191-6B8B-DA361E36DE86}"/>
          </ac:cxnSpMkLst>
        </pc:cxnChg>
        <pc:cxnChg chg="add mod">
          <ac:chgData name="Sebastian Max" userId="be0f25e6-48a2-4e87-b5b5-cf865e859a8b" providerId="ADAL" clId="{322E668E-5487-184D-9969-D41F68EB9C61}" dt="2023-05-10T09:57:46.466" v="1625" actId="1035"/>
          <ac:cxnSpMkLst>
            <pc:docMk/>
            <pc:sldMk cId="4275345072" sldId="271"/>
            <ac:cxnSpMk id="10" creationId="{CE13B804-A769-88E5-85CC-0BB07BB043BF}"/>
          </ac:cxnSpMkLst>
        </pc:cxnChg>
        <pc:cxnChg chg="add mod">
          <ac:chgData name="Sebastian Max" userId="be0f25e6-48a2-4e87-b5b5-cf865e859a8b" providerId="ADAL" clId="{322E668E-5487-184D-9969-D41F68EB9C61}" dt="2023-05-10T09:57:46.466" v="1625" actId="1035"/>
          <ac:cxnSpMkLst>
            <pc:docMk/>
            <pc:sldMk cId="4275345072" sldId="271"/>
            <ac:cxnSpMk id="11" creationId="{5F3BA9BA-0985-9FCA-2EC5-4EEB31B1462B}"/>
          </ac:cxnSpMkLst>
        </pc:cxnChg>
        <pc:cxnChg chg="add mod">
          <ac:chgData name="Sebastian Max" userId="be0f25e6-48a2-4e87-b5b5-cf865e859a8b" providerId="ADAL" clId="{322E668E-5487-184D-9969-D41F68EB9C61}" dt="2023-05-10T09:57:46.466" v="1625" actId="1035"/>
          <ac:cxnSpMkLst>
            <pc:docMk/>
            <pc:sldMk cId="4275345072" sldId="271"/>
            <ac:cxnSpMk id="25" creationId="{BEB1C698-11B0-C0DD-835B-33F89D8B948B}"/>
          </ac:cxnSpMkLst>
        </pc:cxnChg>
        <pc:cxnChg chg="add mod">
          <ac:chgData name="Sebastian Max" userId="be0f25e6-48a2-4e87-b5b5-cf865e859a8b" providerId="ADAL" clId="{322E668E-5487-184D-9969-D41F68EB9C61}" dt="2023-05-10T09:57:46.466" v="1625" actId="1035"/>
          <ac:cxnSpMkLst>
            <pc:docMk/>
            <pc:sldMk cId="4275345072" sldId="271"/>
            <ac:cxnSpMk id="29" creationId="{013715E4-E2B4-8DF0-8A21-6C9A600534BC}"/>
          </ac:cxnSpMkLst>
        </pc:cxnChg>
        <pc:cxnChg chg="add mod">
          <ac:chgData name="Sebastian Max" userId="be0f25e6-48a2-4e87-b5b5-cf865e859a8b" providerId="ADAL" clId="{322E668E-5487-184D-9969-D41F68EB9C61}" dt="2023-05-10T09:57:46.466" v="1625" actId="1035"/>
          <ac:cxnSpMkLst>
            <pc:docMk/>
            <pc:sldMk cId="4275345072" sldId="271"/>
            <ac:cxnSpMk id="32" creationId="{B0643DD9-B804-7E2B-ABCE-38177B58C8C2}"/>
          </ac:cxnSpMkLst>
        </pc:cxnChg>
        <pc:cxnChg chg="add mod">
          <ac:chgData name="Sebastian Max" userId="be0f25e6-48a2-4e87-b5b5-cf865e859a8b" providerId="ADAL" clId="{322E668E-5487-184D-9969-D41F68EB9C61}" dt="2023-05-10T09:57:46.466" v="1625" actId="1035"/>
          <ac:cxnSpMkLst>
            <pc:docMk/>
            <pc:sldMk cId="4275345072" sldId="271"/>
            <ac:cxnSpMk id="35" creationId="{8B3BA169-CEB3-69A0-8114-E8DE1B5C0580}"/>
          </ac:cxnSpMkLst>
        </pc:cxnChg>
      </pc:sldChg>
      <pc:sldChg chg="addSp modSp add mod">
        <pc:chgData name="Sebastian Max" userId="be0f25e6-48a2-4e87-b5b5-cf865e859a8b" providerId="ADAL" clId="{322E668E-5487-184D-9969-D41F68EB9C61}" dt="2023-05-12T10:00:53.841" v="5600" actId="12"/>
        <pc:sldMkLst>
          <pc:docMk/>
          <pc:sldMk cId="1182206794" sldId="272"/>
        </pc:sldMkLst>
        <pc:spChg chg="mod">
          <ac:chgData name="Sebastian Max" userId="be0f25e6-48a2-4e87-b5b5-cf865e859a8b" providerId="ADAL" clId="{322E668E-5487-184D-9969-D41F68EB9C61}" dt="2023-05-12T07:56:38.923" v="4756" actId="20577"/>
          <ac:spMkLst>
            <pc:docMk/>
            <pc:sldMk cId="1182206794" sldId="272"/>
            <ac:spMk id="2" creationId="{01048215-45ED-EA9B-8406-39D056D230BC}"/>
          </ac:spMkLst>
        </pc:spChg>
        <pc:spChg chg="mod">
          <ac:chgData name="Sebastian Max" userId="be0f25e6-48a2-4e87-b5b5-cf865e859a8b" providerId="ADAL" clId="{322E668E-5487-184D-9969-D41F68EB9C61}" dt="2023-05-12T10:00:53.841" v="5600" actId="12"/>
          <ac:spMkLst>
            <pc:docMk/>
            <pc:sldMk cId="1182206794" sldId="272"/>
            <ac:spMk id="3" creationId="{1CD8D8B2-73CF-7821-AAD7-99B12B267C74}"/>
          </ac:spMkLst>
        </pc:spChg>
        <pc:spChg chg="add mod">
          <ac:chgData name="Sebastian Max" userId="be0f25e6-48a2-4e87-b5b5-cf865e859a8b" providerId="ADAL" clId="{322E668E-5487-184D-9969-D41F68EB9C61}" dt="2023-05-10T10:04:33.968" v="1677" actId="1038"/>
          <ac:spMkLst>
            <pc:docMk/>
            <pc:sldMk cId="1182206794" sldId="272"/>
            <ac:spMk id="15" creationId="{D6F783DD-CAA6-1608-D403-82B004723D13}"/>
          </ac:spMkLst>
        </pc:spChg>
        <pc:spChg chg="add mod">
          <ac:chgData name="Sebastian Max" userId="be0f25e6-48a2-4e87-b5b5-cf865e859a8b" providerId="ADAL" clId="{322E668E-5487-184D-9969-D41F68EB9C61}" dt="2023-05-10T10:04:33.968" v="1677" actId="1038"/>
          <ac:spMkLst>
            <pc:docMk/>
            <pc:sldMk cId="1182206794" sldId="272"/>
            <ac:spMk id="16" creationId="{F7F834FA-597E-80D3-1290-D53A7977093C}"/>
          </ac:spMkLst>
        </pc:spChg>
        <pc:spChg chg="add mod">
          <ac:chgData name="Sebastian Max" userId="be0f25e6-48a2-4e87-b5b5-cf865e859a8b" providerId="ADAL" clId="{322E668E-5487-184D-9969-D41F68EB9C61}" dt="2023-05-10T10:04:33.968" v="1677" actId="1038"/>
          <ac:spMkLst>
            <pc:docMk/>
            <pc:sldMk cId="1182206794" sldId="272"/>
            <ac:spMk id="17" creationId="{47259D0A-4F9F-A160-0FBC-EF8C4AC1AECF}"/>
          </ac:spMkLst>
        </pc:spChg>
        <pc:spChg chg="add mod">
          <ac:chgData name="Sebastian Max" userId="be0f25e6-48a2-4e87-b5b5-cf865e859a8b" providerId="ADAL" clId="{322E668E-5487-184D-9969-D41F68EB9C61}" dt="2023-05-10T10:04:33.968" v="1677" actId="1038"/>
          <ac:spMkLst>
            <pc:docMk/>
            <pc:sldMk cId="1182206794" sldId="272"/>
            <ac:spMk id="18" creationId="{503EDD7A-7AE6-FA8D-B78A-364A555A708A}"/>
          </ac:spMkLst>
        </pc:spChg>
        <pc:spChg chg="add mod">
          <ac:chgData name="Sebastian Max" userId="be0f25e6-48a2-4e87-b5b5-cf865e859a8b" providerId="ADAL" clId="{322E668E-5487-184D-9969-D41F68EB9C61}" dt="2023-05-10T10:04:33.968" v="1677" actId="1038"/>
          <ac:spMkLst>
            <pc:docMk/>
            <pc:sldMk cId="1182206794" sldId="272"/>
            <ac:spMk id="20" creationId="{9F3EFA26-741E-CFFF-4B2E-447950C0EF91}"/>
          </ac:spMkLst>
        </pc:spChg>
        <pc:spChg chg="add mod">
          <ac:chgData name="Sebastian Max" userId="be0f25e6-48a2-4e87-b5b5-cf865e859a8b" providerId="ADAL" clId="{322E668E-5487-184D-9969-D41F68EB9C61}" dt="2023-05-10T10:04:37.225" v="1678" actId="1076"/>
          <ac:spMkLst>
            <pc:docMk/>
            <pc:sldMk cId="1182206794" sldId="272"/>
            <ac:spMk id="23" creationId="{0FCF9AE6-BDC1-BEC1-1C5A-DF09261AD52B}"/>
          </ac:spMkLst>
        </pc:spChg>
        <pc:spChg chg="add mod">
          <ac:chgData name="Sebastian Max" userId="be0f25e6-48a2-4e87-b5b5-cf865e859a8b" providerId="ADAL" clId="{322E668E-5487-184D-9969-D41F68EB9C61}" dt="2023-05-10T10:04:53.392" v="1693" actId="1036"/>
          <ac:spMkLst>
            <pc:docMk/>
            <pc:sldMk cId="1182206794" sldId="272"/>
            <ac:spMk id="24" creationId="{2FE7C6A2-7132-427B-589D-5D2EE327A6DA}"/>
          </ac:spMkLst>
        </pc:spChg>
        <pc:cxnChg chg="add mod">
          <ac:chgData name="Sebastian Max" userId="be0f25e6-48a2-4e87-b5b5-cf865e859a8b" providerId="ADAL" clId="{322E668E-5487-184D-9969-D41F68EB9C61}" dt="2023-05-10T10:04:33.968" v="1677" actId="1038"/>
          <ac:cxnSpMkLst>
            <pc:docMk/>
            <pc:sldMk cId="1182206794" sldId="272"/>
            <ac:cxnSpMk id="8" creationId="{EB25EF60-8F3E-1942-5E72-C486306BB2B9}"/>
          </ac:cxnSpMkLst>
        </pc:cxnChg>
        <pc:cxnChg chg="add mod">
          <ac:chgData name="Sebastian Max" userId="be0f25e6-48a2-4e87-b5b5-cf865e859a8b" providerId="ADAL" clId="{322E668E-5487-184D-9969-D41F68EB9C61}" dt="2023-05-10T10:04:33.968" v="1677" actId="1038"/>
          <ac:cxnSpMkLst>
            <pc:docMk/>
            <pc:sldMk cId="1182206794" sldId="272"/>
            <ac:cxnSpMk id="11" creationId="{C45ED594-12C5-D0B6-D3C9-13CB805D9672}"/>
          </ac:cxnSpMkLst>
        </pc:cxnChg>
        <pc:cxnChg chg="add mod">
          <ac:chgData name="Sebastian Max" userId="be0f25e6-48a2-4e87-b5b5-cf865e859a8b" providerId="ADAL" clId="{322E668E-5487-184D-9969-D41F68EB9C61}" dt="2023-05-10T10:04:33.968" v="1677" actId="1038"/>
          <ac:cxnSpMkLst>
            <pc:docMk/>
            <pc:sldMk cId="1182206794" sldId="272"/>
            <ac:cxnSpMk id="12" creationId="{CF22AE15-3B68-7040-4436-DD0734916BF1}"/>
          </ac:cxnSpMkLst>
        </pc:cxnChg>
        <pc:cxnChg chg="add mod">
          <ac:chgData name="Sebastian Max" userId="be0f25e6-48a2-4e87-b5b5-cf865e859a8b" providerId="ADAL" clId="{322E668E-5487-184D-9969-D41F68EB9C61}" dt="2023-05-10T10:04:33.968" v="1677" actId="1038"/>
          <ac:cxnSpMkLst>
            <pc:docMk/>
            <pc:sldMk cId="1182206794" sldId="272"/>
            <ac:cxnSpMk id="13" creationId="{70EE44F1-33AD-A0D5-B134-6062A33DF777}"/>
          </ac:cxnSpMkLst>
        </pc:cxnChg>
        <pc:cxnChg chg="add mod">
          <ac:chgData name="Sebastian Max" userId="be0f25e6-48a2-4e87-b5b5-cf865e859a8b" providerId="ADAL" clId="{322E668E-5487-184D-9969-D41F68EB9C61}" dt="2023-05-10T10:04:33.968" v="1677" actId="1038"/>
          <ac:cxnSpMkLst>
            <pc:docMk/>
            <pc:sldMk cId="1182206794" sldId="272"/>
            <ac:cxnSpMk id="14" creationId="{061DAFBF-81F0-7C4E-F142-E9BAC6B5F264}"/>
          </ac:cxnSpMkLst>
        </pc:cxnChg>
        <pc:cxnChg chg="add mod">
          <ac:chgData name="Sebastian Max" userId="be0f25e6-48a2-4e87-b5b5-cf865e859a8b" providerId="ADAL" clId="{322E668E-5487-184D-9969-D41F68EB9C61}" dt="2023-05-10T10:04:33.968" v="1677" actId="1038"/>
          <ac:cxnSpMkLst>
            <pc:docMk/>
            <pc:sldMk cId="1182206794" sldId="272"/>
            <ac:cxnSpMk id="19" creationId="{294F4501-A033-043C-872F-157409AE7665}"/>
          </ac:cxnSpMkLst>
        </pc:cxnChg>
      </pc:sldChg>
      <pc:sldChg chg="addSp delSp modSp new mod">
        <pc:chgData name="Sebastian Max" userId="be0f25e6-48a2-4e87-b5b5-cf865e859a8b" providerId="ADAL" clId="{322E668E-5487-184D-9969-D41F68EB9C61}" dt="2023-05-12T07:56:19.169" v="4742"/>
        <pc:sldMkLst>
          <pc:docMk/>
          <pc:sldMk cId="84538368" sldId="273"/>
        </pc:sldMkLst>
        <pc:spChg chg="mod">
          <ac:chgData name="Sebastian Max" userId="be0f25e6-48a2-4e87-b5b5-cf865e859a8b" providerId="ADAL" clId="{322E668E-5487-184D-9969-D41F68EB9C61}" dt="2023-05-12T07:56:19.169" v="4742"/>
          <ac:spMkLst>
            <pc:docMk/>
            <pc:sldMk cId="84538368" sldId="273"/>
            <ac:spMk id="2" creationId="{BECA3D03-5C7B-877C-1743-F7B5DA39A7F8}"/>
          </ac:spMkLst>
        </pc:spChg>
        <pc:spChg chg="mod">
          <ac:chgData name="Sebastian Max" userId="be0f25e6-48a2-4e87-b5b5-cf865e859a8b" providerId="ADAL" clId="{322E668E-5487-184D-9969-D41F68EB9C61}" dt="2023-05-10T10:40:38.984" v="2336" actId="20577"/>
          <ac:spMkLst>
            <pc:docMk/>
            <pc:sldMk cId="84538368" sldId="273"/>
            <ac:spMk id="3" creationId="{97F3AB3C-3917-A6E7-7E2D-ED25474F8A81}"/>
          </ac:spMkLst>
        </pc:spChg>
        <pc:spChg chg="add mod">
          <ac:chgData name="Sebastian Max" userId="be0f25e6-48a2-4e87-b5b5-cf865e859a8b" providerId="ADAL" clId="{322E668E-5487-184D-9969-D41F68EB9C61}" dt="2023-05-10T10:12:37.341" v="1865" actId="14100"/>
          <ac:spMkLst>
            <pc:docMk/>
            <pc:sldMk cId="84538368" sldId="273"/>
            <ac:spMk id="12" creationId="{77746F7D-5B35-014F-E1E2-5A828C4C1EEF}"/>
          </ac:spMkLst>
        </pc:spChg>
        <pc:spChg chg="add mod">
          <ac:chgData name="Sebastian Max" userId="be0f25e6-48a2-4e87-b5b5-cf865e859a8b" providerId="ADAL" clId="{322E668E-5487-184D-9969-D41F68EB9C61}" dt="2023-05-10T10:12:48.319" v="1872" actId="14100"/>
          <ac:spMkLst>
            <pc:docMk/>
            <pc:sldMk cId="84538368" sldId="273"/>
            <ac:spMk id="13" creationId="{00B06010-B3EE-4C19-FFD7-074DF4730259}"/>
          </ac:spMkLst>
        </pc:spChg>
        <pc:spChg chg="add mod">
          <ac:chgData name="Sebastian Max" userId="be0f25e6-48a2-4e87-b5b5-cf865e859a8b" providerId="ADAL" clId="{322E668E-5487-184D-9969-D41F68EB9C61}" dt="2023-05-10T10:13:34.615" v="1908" actId="1076"/>
          <ac:spMkLst>
            <pc:docMk/>
            <pc:sldMk cId="84538368" sldId="273"/>
            <ac:spMk id="14" creationId="{68F7AD84-75A7-EC04-71B3-D95B2E724741}"/>
          </ac:spMkLst>
        </pc:spChg>
        <pc:spChg chg="add mod">
          <ac:chgData name="Sebastian Max" userId="be0f25e6-48a2-4e87-b5b5-cf865e859a8b" providerId="ADAL" clId="{322E668E-5487-184D-9969-D41F68EB9C61}" dt="2023-05-10T10:05:05.795" v="1700" actId="1038"/>
          <ac:spMkLst>
            <pc:docMk/>
            <pc:sldMk cId="84538368" sldId="273"/>
            <ac:spMk id="15" creationId="{7D13CB2C-E6AD-53FF-A9AD-535D70D78312}"/>
          </ac:spMkLst>
        </pc:spChg>
        <pc:spChg chg="add mod">
          <ac:chgData name="Sebastian Max" userId="be0f25e6-48a2-4e87-b5b5-cf865e859a8b" providerId="ADAL" clId="{322E668E-5487-184D-9969-D41F68EB9C61}" dt="2023-05-10T10:14:48.420" v="1963" actId="14100"/>
          <ac:spMkLst>
            <pc:docMk/>
            <pc:sldMk cId="84538368" sldId="273"/>
            <ac:spMk id="17" creationId="{5E549C43-CD40-20C5-9F71-D97A5D64FCB5}"/>
          </ac:spMkLst>
        </pc:spChg>
        <pc:spChg chg="add mod">
          <ac:chgData name="Sebastian Max" userId="be0f25e6-48a2-4e87-b5b5-cf865e859a8b" providerId="ADAL" clId="{322E668E-5487-184D-9969-D41F68EB9C61}" dt="2023-05-10T10:06:07.803" v="1801" actId="1037"/>
          <ac:spMkLst>
            <pc:docMk/>
            <pc:sldMk cId="84538368" sldId="273"/>
            <ac:spMk id="18" creationId="{01D887E5-CD14-456A-AE94-E2D2AB95F8A9}"/>
          </ac:spMkLst>
        </pc:spChg>
        <pc:spChg chg="add mod">
          <ac:chgData name="Sebastian Max" userId="be0f25e6-48a2-4e87-b5b5-cf865e859a8b" providerId="ADAL" clId="{322E668E-5487-184D-9969-D41F68EB9C61}" dt="2023-05-10T10:06:07.803" v="1801" actId="1037"/>
          <ac:spMkLst>
            <pc:docMk/>
            <pc:sldMk cId="84538368" sldId="273"/>
            <ac:spMk id="19" creationId="{FDBCAC26-475B-3A4C-89BF-98C646E574EF}"/>
          </ac:spMkLst>
        </pc:spChg>
        <pc:spChg chg="add mod">
          <ac:chgData name="Sebastian Max" userId="be0f25e6-48a2-4e87-b5b5-cf865e859a8b" providerId="ADAL" clId="{322E668E-5487-184D-9969-D41F68EB9C61}" dt="2023-05-10T10:13:53.999" v="1923" actId="20577"/>
          <ac:spMkLst>
            <pc:docMk/>
            <pc:sldMk cId="84538368" sldId="273"/>
            <ac:spMk id="20" creationId="{1830C544-559A-019A-E5F6-C99B7BEE87CA}"/>
          </ac:spMkLst>
        </pc:spChg>
        <pc:spChg chg="add del mod">
          <ac:chgData name="Sebastian Max" userId="be0f25e6-48a2-4e87-b5b5-cf865e859a8b" providerId="ADAL" clId="{322E668E-5487-184D-9969-D41F68EB9C61}" dt="2023-05-10T10:14:01.684" v="1926" actId="478"/>
          <ac:spMkLst>
            <pc:docMk/>
            <pc:sldMk cId="84538368" sldId="273"/>
            <ac:spMk id="21" creationId="{CE9620E3-F914-56C9-2BA2-F0DB8286A0BA}"/>
          </ac:spMkLst>
        </pc:spChg>
        <pc:spChg chg="add del mod">
          <ac:chgData name="Sebastian Max" userId="be0f25e6-48a2-4e87-b5b5-cf865e859a8b" providerId="ADAL" clId="{322E668E-5487-184D-9969-D41F68EB9C61}" dt="2023-05-10T10:14:01.684" v="1926" actId="478"/>
          <ac:spMkLst>
            <pc:docMk/>
            <pc:sldMk cId="84538368" sldId="273"/>
            <ac:spMk id="22" creationId="{844266F8-304F-B5DE-7F19-F35AC3D889E5}"/>
          </ac:spMkLst>
        </pc:spChg>
        <pc:spChg chg="add mod">
          <ac:chgData name="Sebastian Max" userId="be0f25e6-48a2-4e87-b5b5-cf865e859a8b" providerId="ADAL" clId="{322E668E-5487-184D-9969-D41F68EB9C61}" dt="2023-05-10T10:14:09.453" v="1928" actId="1076"/>
          <ac:spMkLst>
            <pc:docMk/>
            <pc:sldMk cId="84538368" sldId="273"/>
            <ac:spMk id="24" creationId="{75CFADB8-46E3-D28D-5D59-7A70693963EE}"/>
          </ac:spMkLst>
        </pc:spChg>
        <pc:cxnChg chg="add mod">
          <ac:chgData name="Sebastian Max" userId="be0f25e6-48a2-4e87-b5b5-cf865e859a8b" providerId="ADAL" clId="{322E668E-5487-184D-9969-D41F68EB9C61}" dt="2023-05-10T10:05:05.795" v="1700" actId="1038"/>
          <ac:cxnSpMkLst>
            <pc:docMk/>
            <pc:sldMk cId="84538368" sldId="273"/>
            <ac:cxnSpMk id="7" creationId="{C26CD3E7-7A19-95D7-EDB3-13526718792B}"/>
          </ac:cxnSpMkLst>
        </pc:cxnChg>
        <pc:cxnChg chg="add mod">
          <ac:chgData name="Sebastian Max" userId="be0f25e6-48a2-4e87-b5b5-cf865e859a8b" providerId="ADAL" clId="{322E668E-5487-184D-9969-D41F68EB9C61}" dt="2023-05-10T10:05:05.795" v="1700" actId="1038"/>
          <ac:cxnSpMkLst>
            <pc:docMk/>
            <pc:sldMk cId="84538368" sldId="273"/>
            <ac:cxnSpMk id="8" creationId="{18704A76-E7BD-E0BF-444F-D4B027DAE7FF}"/>
          </ac:cxnSpMkLst>
        </pc:cxnChg>
        <pc:cxnChg chg="add mod">
          <ac:chgData name="Sebastian Max" userId="be0f25e6-48a2-4e87-b5b5-cf865e859a8b" providerId="ADAL" clId="{322E668E-5487-184D-9969-D41F68EB9C61}" dt="2023-05-10T10:05:05.795" v="1700" actId="1038"/>
          <ac:cxnSpMkLst>
            <pc:docMk/>
            <pc:sldMk cId="84538368" sldId="273"/>
            <ac:cxnSpMk id="9" creationId="{7E854F53-0189-359E-8482-F68D8655C688}"/>
          </ac:cxnSpMkLst>
        </pc:cxnChg>
        <pc:cxnChg chg="add mod">
          <ac:chgData name="Sebastian Max" userId="be0f25e6-48a2-4e87-b5b5-cf865e859a8b" providerId="ADAL" clId="{322E668E-5487-184D-9969-D41F68EB9C61}" dt="2023-05-10T10:05:05.795" v="1700" actId="1038"/>
          <ac:cxnSpMkLst>
            <pc:docMk/>
            <pc:sldMk cId="84538368" sldId="273"/>
            <ac:cxnSpMk id="10" creationId="{41B9E32C-CFFD-640A-1AC6-58843B5CAA08}"/>
          </ac:cxnSpMkLst>
        </pc:cxnChg>
        <pc:cxnChg chg="add mod">
          <ac:chgData name="Sebastian Max" userId="be0f25e6-48a2-4e87-b5b5-cf865e859a8b" providerId="ADAL" clId="{322E668E-5487-184D-9969-D41F68EB9C61}" dt="2023-05-10T10:05:05.795" v="1700" actId="1038"/>
          <ac:cxnSpMkLst>
            <pc:docMk/>
            <pc:sldMk cId="84538368" sldId="273"/>
            <ac:cxnSpMk id="11" creationId="{9AF1E83E-5F0A-7773-DD2B-643FD6E56272}"/>
          </ac:cxnSpMkLst>
        </pc:cxnChg>
        <pc:cxnChg chg="add mod">
          <ac:chgData name="Sebastian Max" userId="be0f25e6-48a2-4e87-b5b5-cf865e859a8b" providerId="ADAL" clId="{322E668E-5487-184D-9969-D41F68EB9C61}" dt="2023-05-10T10:14:43.832" v="1962" actId="14100"/>
          <ac:cxnSpMkLst>
            <pc:docMk/>
            <pc:sldMk cId="84538368" sldId="273"/>
            <ac:cxnSpMk id="16" creationId="{0DFF2B72-E88C-FE1E-FC63-11F855444D95}"/>
          </ac:cxnSpMkLst>
        </pc:cxnChg>
        <pc:cxnChg chg="add mod">
          <ac:chgData name="Sebastian Max" userId="be0f25e6-48a2-4e87-b5b5-cf865e859a8b" providerId="ADAL" clId="{322E668E-5487-184D-9969-D41F68EB9C61}" dt="2023-05-10T10:14:09.453" v="1928" actId="1076"/>
          <ac:cxnSpMkLst>
            <pc:docMk/>
            <pc:sldMk cId="84538368" sldId="273"/>
            <ac:cxnSpMk id="23" creationId="{03A37FA4-715A-8D83-D49B-C6FDF1190310}"/>
          </ac:cxnSpMkLst>
        </pc:cxnChg>
      </pc:sldChg>
      <pc:sldChg chg="addSp delSp modSp new mod">
        <pc:chgData name="Sebastian Max" userId="be0f25e6-48a2-4e87-b5b5-cf865e859a8b" providerId="ADAL" clId="{322E668E-5487-184D-9969-D41F68EB9C61}" dt="2023-05-12T07:56:21.107" v="4743"/>
        <pc:sldMkLst>
          <pc:docMk/>
          <pc:sldMk cId="3081035390" sldId="274"/>
        </pc:sldMkLst>
        <pc:spChg chg="mod">
          <ac:chgData name="Sebastian Max" userId="be0f25e6-48a2-4e87-b5b5-cf865e859a8b" providerId="ADAL" clId="{322E668E-5487-184D-9969-D41F68EB9C61}" dt="2023-05-12T07:56:21.107" v="4743"/>
          <ac:spMkLst>
            <pc:docMk/>
            <pc:sldMk cId="3081035390" sldId="274"/>
            <ac:spMk id="2" creationId="{6DCFE170-0985-67C7-C1FE-BB4E7AD6C9E6}"/>
          </ac:spMkLst>
        </pc:spChg>
        <pc:spChg chg="mod">
          <ac:chgData name="Sebastian Max" userId="be0f25e6-48a2-4e87-b5b5-cf865e859a8b" providerId="ADAL" clId="{322E668E-5487-184D-9969-D41F68EB9C61}" dt="2023-05-12T07:33:24.959" v="4524" actId="20577"/>
          <ac:spMkLst>
            <pc:docMk/>
            <pc:sldMk cId="3081035390" sldId="274"/>
            <ac:spMk id="3" creationId="{93C7FB73-F592-09E2-5F20-B3219DC14DCF}"/>
          </ac:spMkLst>
        </pc:spChg>
        <pc:spChg chg="add mod">
          <ac:chgData name="Sebastian Max" userId="be0f25e6-48a2-4e87-b5b5-cf865e859a8b" providerId="ADAL" clId="{322E668E-5487-184D-9969-D41F68EB9C61}" dt="2023-05-10T10:33:04.236" v="2041" actId="404"/>
          <ac:spMkLst>
            <pc:docMk/>
            <pc:sldMk cId="3081035390" sldId="274"/>
            <ac:spMk id="12" creationId="{D2159E2C-17E2-2C5B-1A4C-587F8A2A8F6D}"/>
          </ac:spMkLst>
        </pc:spChg>
        <pc:spChg chg="add del mod">
          <ac:chgData name="Sebastian Max" userId="be0f25e6-48a2-4e87-b5b5-cf865e859a8b" providerId="ADAL" clId="{322E668E-5487-184D-9969-D41F68EB9C61}" dt="2023-05-10T10:33:06.418" v="2042" actId="478"/>
          <ac:spMkLst>
            <pc:docMk/>
            <pc:sldMk cId="3081035390" sldId="274"/>
            <ac:spMk id="13" creationId="{22915211-F1F8-C063-1A30-AB92ADFFCFF4}"/>
          </ac:spMkLst>
        </pc:spChg>
        <pc:spChg chg="add mod">
          <ac:chgData name="Sebastian Max" userId="be0f25e6-48a2-4e87-b5b5-cf865e859a8b" providerId="ADAL" clId="{322E668E-5487-184D-9969-D41F68EB9C61}" dt="2023-05-10T10:34:04.039" v="2054" actId="166"/>
          <ac:spMkLst>
            <pc:docMk/>
            <pc:sldMk cId="3081035390" sldId="274"/>
            <ac:spMk id="14" creationId="{E0F74E98-700B-6BF9-97C7-A2C1FA9704E8}"/>
          </ac:spMkLst>
        </pc:spChg>
        <pc:spChg chg="add mod">
          <ac:chgData name="Sebastian Max" userId="be0f25e6-48a2-4e87-b5b5-cf865e859a8b" providerId="ADAL" clId="{322E668E-5487-184D-9969-D41F68EB9C61}" dt="2023-05-10T10:31:40.944" v="1993"/>
          <ac:spMkLst>
            <pc:docMk/>
            <pc:sldMk cId="3081035390" sldId="274"/>
            <ac:spMk id="15" creationId="{3210296A-7431-7005-D455-7FFADBDBB71C}"/>
          </ac:spMkLst>
        </pc:spChg>
        <pc:spChg chg="add mod">
          <ac:chgData name="Sebastian Max" userId="be0f25e6-48a2-4e87-b5b5-cf865e859a8b" providerId="ADAL" clId="{322E668E-5487-184D-9969-D41F68EB9C61}" dt="2023-05-10T10:38:42.499" v="2265" actId="14100"/>
          <ac:spMkLst>
            <pc:docMk/>
            <pc:sldMk cId="3081035390" sldId="274"/>
            <ac:spMk id="17" creationId="{9706D74E-C62F-5A20-4159-A33E49769A0B}"/>
          </ac:spMkLst>
        </pc:spChg>
        <pc:spChg chg="add mod">
          <ac:chgData name="Sebastian Max" userId="be0f25e6-48a2-4e87-b5b5-cf865e859a8b" providerId="ADAL" clId="{322E668E-5487-184D-9969-D41F68EB9C61}" dt="2023-05-10T10:32:09.477" v="2009" actId="20577"/>
          <ac:spMkLst>
            <pc:docMk/>
            <pc:sldMk cId="3081035390" sldId="274"/>
            <ac:spMk id="18" creationId="{EAEAAE6B-378F-3052-719F-63B1C7694122}"/>
          </ac:spMkLst>
        </pc:spChg>
        <pc:spChg chg="add mod">
          <ac:chgData name="Sebastian Max" userId="be0f25e6-48a2-4e87-b5b5-cf865e859a8b" providerId="ADAL" clId="{322E668E-5487-184D-9969-D41F68EB9C61}" dt="2023-05-10T10:32:36.810" v="2033" actId="20577"/>
          <ac:spMkLst>
            <pc:docMk/>
            <pc:sldMk cId="3081035390" sldId="274"/>
            <ac:spMk id="19" creationId="{F4829891-AB1D-E4B0-94DB-8954C139BFE3}"/>
          </ac:spMkLst>
        </pc:spChg>
        <pc:spChg chg="add mod">
          <ac:chgData name="Sebastian Max" userId="be0f25e6-48a2-4e87-b5b5-cf865e859a8b" providerId="ADAL" clId="{322E668E-5487-184D-9969-D41F68EB9C61}" dt="2023-05-10T10:38:28.769" v="2262" actId="14100"/>
          <ac:spMkLst>
            <pc:docMk/>
            <pc:sldMk cId="3081035390" sldId="274"/>
            <ac:spMk id="20" creationId="{798C1618-D710-6784-5231-150AD2C2D5BC}"/>
          </ac:spMkLst>
        </pc:spChg>
        <pc:spChg chg="add mod">
          <ac:chgData name="Sebastian Max" userId="be0f25e6-48a2-4e87-b5b5-cf865e859a8b" providerId="ADAL" clId="{322E668E-5487-184D-9969-D41F68EB9C61}" dt="2023-05-10T10:35:08.560" v="2083" actId="1036"/>
          <ac:spMkLst>
            <pc:docMk/>
            <pc:sldMk cId="3081035390" sldId="274"/>
            <ac:spMk id="22" creationId="{BD12947D-76B7-207B-C156-0222D08F9856}"/>
          </ac:spMkLst>
        </pc:spChg>
        <pc:spChg chg="add mod">
          <ac:chgData name="Sebastian Max" userId="be0f25e6-48a2-4e87-b5b5-cf865e859a8b" providerId="ADAL" clId="{322E668E-5487-184D-9969-D41F68EB9C61}" dt="2023-05-10T10:34:32.839" v="2063" actId="1076"/>
          <ac:spMkLst>
            <pc:docMk/>
            <pc:sldMk cId="3081035390" sldId="274"/>
            <ac:spMk id="23" creationId="{2E2E7424-9D13-BF7A-521F-353C4BB9F6FD}"/>
          </ac:spMkLst>
        </pc:spChg>
        <pc:spChg chg="add mod">
          <ac:chgData name="Sebastian Max" userId="be0f25e6-48a2-4e87-b5b5-cf865e859a8b" providerId="ADAL" clId="{322E668E-5487-184D-9969-D41F68EB9C61}" dt="2023-05-10T10:33:59.022" v="2053" actId="693"/>
          <ac:spMkLst>
            <pc:docMk/>
            <pc:sldMk cId="3081035390" sldId="274"/>
            <ac:spMk id="24" creationId="{D4CE840B-45FC-A3C5-4FCD-5D97910A39B5}"/>
          </ac:spMkLst>
        </pc:spChg>
        <pc:spChg chg="add del mod">
          <ac:chgData name="Sebastian Max" userId="be0f25e6-48a2-4e87-b5b5-cf865e859a8b" providerId="ADAL" clId="{322E668E-5487-184D-9969-D41F68EB9C61}" dt="2023-05-10T10:34:09.324" v="2057" actId="478"/>
          <ac:spMkLst>
            <pc:docMk/>
            <pc:sldMk cId="3081035390" sldId="274"/>
            <ac:spMk id="25" creationId="{BA4D2EC4-17A4-DBB3-52A3-E8DBBCC25A10}"/>
          </ac:spMkLst>
        </pc:spChg>
        <pc:spChg chg="add mod">
          <ac:chgData name="Sebastian Max" userId="be0f25e6-48a2-4e87-b5b5-cf865e859a8b" providerId="ADAL" clId="{322E668E-5487-184D-9969-D41F68EB9C61}" dt="2023-05-10T10:34:23.329" v="2061" actId="1076"/>
          <ac:spMkLst>
            <pc:docMk/>
            <pc:sldMk cId="3081035390" sldId="274"/>
            <ac:spMk id="26" creationId="{EC5DF020-1F72-E40A-202A-1594276314E0}"/>
          </ac:spMkLst>
        </pc:spChg>
        <pc:spChg chg="add mod">
          <ac:chgData name="Sebastian Max" userId="be0f25e6-48a2-4e87-b5b5-cf865e859a8b" providerId="ADAL" clId="{322E668E-5487-184D-9969-D41F68EB9C61}" dt="2023-05-10T10:34:27.886" v="2062" actId="1076"/>
          <ac:spMkLst>
            <pc:docMk/>
            <pc:sldMk cId="3081035390" sldId="274"/>
            <ac:spMk id="27" creationId="{D704F9F7-769F-9459-9359-6F02C6ABB5E8}"/>
          </ac:spMkLst>
        </pc:spChg>
        <pc:spChg chg="add del mod">
          <ac:chgData name="Sebastian Max" userId="be0f25e6-48a2-4e87-b5b5-cf865e859a8b" providerId="ADAL" clId="{322E668E-5487-184D-9969-D41F68EB9C61}" dt="2023-05-10T10:37:36.045" v="2245" actId="478"/>
          <ac:spMkLst>
            <pc:docMk/>
            <pc:sldMk cId="3081035390" sldId="274"/>
            <ac:spMk id="28" creationId="{FFB8557D-4C26-FFA4-E6F0-CB1DF5177DCD}"/>
          </ac:spMkLst>
        </pc:spChg>
        <pc:spChg chg="add mod">
          <ac:chgData name="Sebastian Max" userId="be0f25e6-48a2-4e87-b5b5-cf865e859a8b" providerId="ADAL" clId="{322E668E-5487-184D-9969-D41F68EB9C61}" dt="2023-05-10T10:37:57.588" v="2252" actId="14100"/>
          <ac:spMkLst>
            <pc:docMk/>
            <pc:sldMk cId="3081035390" sldId="274"/>
            <ac:spMk id="29" creationId="{39119874-E343-AC73-8F37-E503B6971263}"/>
          </ac:spMkLst>
        </pc:spChg>
        <pc:spChg chg="add mod">
          <ac:chgData name="Sebastian Max" userId="be0f25e6-48a2-4e87-b5b5-cf865e859a8b" providerId="ADAL" clId="{322E668E-5487-184D-9969-D41F68EB9C61}" dt="2023-05-10T10:38:16.972" v="2258" actId="1076"/>
          <ac:spMkLst>
            <pc:docMk/>
            <pc:sldMk cId="3081035390" sldId="274"/>
            <ac:spMk id="30" creationId="{4D5DFEB9-866F-A32E-1DF6-9D61950803D3}"/>
          </ac:spMkLst>
        </pc:spChg>
        <pc:cxnChg chg="add mod">
          <ac:chgData name="Sebastian Max" userId="be0f25e6-48a2-4e87-b5b5-cf865e859a8b" providerId="ADAL" clId="{322E668E-5487-184D-9969-D41F68EB9C61}" dt="2023-05-10T10:31:40.944" v="1993"/>
          <ac:cxnSpMkLst>
            <pc:docMk/>
            <pc:sldMk cId="3081035390" sldId="274"/>
            <ac:cxnSpMk id="7" creationId="{1E899379-2EDD-3511-2422-9751F653AED0}"/>
          </ac:cxnSpMkLst>
        </pc:cxnChg>
        <pc:cxnChg chg="add mod">
          <ac:chgData name="Sebastian Max" userId="be0f25e6-48a2-4e87-b5b5-cf865e859a8b" providerId="ADAL" clId="{322E668E-5487-184D-9969-D41F68EB9C61}" dt="2023-05-10T10:31:40.944" v="1993"/>
          <ac:cxnSpMkLst>
            <pc:docMk/>
            <pc:sldMk cId="3081035390" sldId="274"/>
            <ac:cxnSpMk id="8" creationId="{BF04B28F-5901-9A62-7379-B2E3BCA849B0}"/>
          </ac:cxnSpMkLst>
        </pc:cxnChg>
        <pc:cxnChg chg="add mod">
          <ac:chgData name="Sebastian Max" userId="be0f25e6-48a2-4e87-b5b5-cf865e859a8b" providerId="ADAL" clId="{322E668E-5487-184D-9969-D41F68EB9C61}" dt="2023-05-10T10:31:40.944" v="1993"/>
          <ac:cxnSpMkLst>
            <pc:docMk/>
            <pc:sldMk cId="3081035390" sldId="274"/>
            <ac:cxnSpMk id="9" creationId="{2BE98701-15E4-DD89-3504-E5625737284A}"/>
          </ac:cxnSpMkLst>
        </pc:cxnChg>
        <pc:cxnChg chg="add mod">
          <ac:chgData name="Sebastian Max" userId="be0f25e6-48a2-4e87-b5b5-cf865e859a8b" providerId="ADAL" clId="{322E668E-5487-184D-9969-D41F68EB9C61}" dt="2023-05-10T10:31:40.944" v="1993"/>
          <ac:cxnSpMkLst>
            <pc:docMk/>
            <pc:sldMk cId="3081035390" sldId="274"/>
            <ac:cxnSpMk id="10" creationId="{B25A880B-0E53-1EA2-DBFB-78714F6E10A0}"/>
          </ac:cxnSpMkLst>
        </pc:cxnChg>
        <pc:cxnChg chg="add mod">
          <ac:chgData name="Sebastian Max" userId="be0f25e6-48a2-4e87-b5b5-cf865e859a8b" providerId="ADAL" clId="{322E668E-5487-184D-9969-D41F68EB9C61}" dt="2023-05-10T10:31:40.944" v="1993"/>
          <ac:cxnSpMkLst>
            <pc:docMk/>
            <pc:sldMk cId="3081035390" sldId="274"/>
            <ac:cxnSpMk id="11" creationId="{F9706A35-C2D8-BF57-3231-23B0CF3D5D7B}"/>
          </ac:cxnSpMkLst>
        </pc:cxnChg>
        <pc:cxnChg chg="add mod">
          <ac:chgData name="Sebastian Max" userId="be0f25e6-48a2-4e87-b5b5-cf865e859a8b" providerId="ADAL" clId="{322E668E-5487-184D-9969-D41F68EB9C61}" dt="2023-05-10T10:38:55.027" v="2267" actId="14100"/>
          <ac:cxnSpMkLst>
            <pc:docMk/>
            <pc:sldMk cId="3081035390" sldId="274"/>
            <ac:cxnSpMk id="16" creationId="{0032521E-0D5B-6D70-DF83-06CA87562370}"/>
          </ac:cxnSpMkLst>
        </pc:cxnChg>
        <pc:cxnChg chg="add mod">
          <ac:chgData name="Sebastian Max" userId="be0f25e6-48a2-4e87-b5b5-cf865e859a8b" providerId="ADAL" clId="{322E668E-5487-184D-9969-D41F68EB9C61}" dt="2023-05-10T10:35:08.560" v="2083" actId="1036"/>
          <ac:cxnSpMkLst>
            <pc:docMk/>
            <pc:sldMk cId="3081035390" sldId="274"/>
            <ac:cxnSpMk id="21" creationId="{D9BA75AA-E86C-EB4A-02C7-AA3C10EAA089}"/>
          </ac:cxnSpMkLst>
        </pc:cxnChg>
      </pc:sldChg>
      <pc:sldChg chg="addSp delSp modSp new del mod">
        <pc:chgData name="Sebastian Max" userId="be0f25e6-48a2-4e87-b5b5-cf865e859a8b" providerId="ADAL" clId="{322E668E-5487-184D-9969-D41F68EB9C61}" dt="2023-05-10T13:40:40.173" v="2750" actId="2696"/>
        <pc:sldMkLst>
          <pc:docMk/>
          <pc:sldMk cId="271437391" sldId="275"/>
        </pc:sldMkLst>
        <pc:spChg chg="mod">
          <ac:chgData name="Sebastian Max" userId="be0f25e6-48a2-4e87-b5b5-cf865e859a8b" providerId="ADAL" clId="{322E668E-5487-184D-9969-D41F68EB9C61}" dt="2023-05-10T13:39:18.466" v="2644" actId="20577"/>
          <ac:spMkLst>
            <pc:docMk/>
            <pc:sldMk cId="271437391" sldId="275"/>
            <ac:spMk id="2" creationId="{ADBD2BA9-0940-F768-9058-E52240230052}"/>
          </ac:spMkLst>
        </pc:spChg>
        <pc:spChg chg="del">
          <ac:chgData name="Sebastian Max" userId="be0f25e6-48a2-4e87-b5b5-cf865e859a8b" providerId="ADAL" clId="{322E668E-5487-184D-9969-D41F68EB9C61}" dt="2023-05-10T13:39:27.390" v="2645" actId="3680"/>
          <ac:spMkLst>
            <pc:docMk/>
            <pc:sldMk cId="271437391" sldId="275"/>
            <ac:spMk id="3" creationId="{D266C645-93C3-C961-C92F-44A91B14138B}"/>
          </ac:spMkLst>
        </pc:spChg>
        <pc:graphicFrameChg chg="add mod ord modGraphic">
          <ac:chgData name="Sebastian Max" userId="be0f25e6-48a2-4e87-b5b5-cf865e859a8b" providerId="ADAL" clId="{322E668E-5487-184D-9969-D41F68EB9C61}" dt="2023-05-10T13:40:24.248" v="2749" actId="20577"/>
          <ac:graphicFrameMkLst>
            <pc:docMk/>
            <pc:sldMk cId="271437391" sldId="275"/>
            <ac:graphicFrameMk id="7" creationId="{8B61F0FF-10B3-5452-3DDC-E59E7DDB8240}"/>
          </ac:graphicFrameMkLst>
        </pc:graphicFrameChg>
      </pc:sldChg>
      <pc:sldChg chg="addSp delSp modSp new del mod">
        <pc:chgData name="Sebastian Max" userId="be0f25e6-48a2-4e87-b5b5-cf865e859a8b" providerId="ADAL" clId="{322E668E-5487-184D-9969-D41F68EB9C61}" dt="2023-05-10T13:57:14.925" v="3055" actId="2696"/>
        <pc:sldMkLst>
          <pc:docMk/>
          <pc:sldMk cId="2956523596" sldId="275"/>
        </pc:sldMkLst>
        <pc:spChg chg="mod">
          <ac:chgData name="Sebastian Max" userId="be0f25e6-48a2-4e87-b5b5-cf865e859a8b" providerId="ADAL" clId="{322E668E-5487-184D-9969-D41F68EB9C61}" dt="2023-05-10T13:50:37.132" v="2761" actId="20577"/>
          <ac:spMkLst>
            <pc:docMk/>
            <pc:sldMk cId="2956523596" sldId="275"/>
            <ac:spMk id="2" creationId="{E61A5E5A-1268-C8DB-10D7-70FA7337682E}"/>
          </ac:spMkLst>
        </pc:spChg>
        <pc:spChg chg="del">
          <ac:chgData name="Sebastian Max" userId="be0f25e6-48a2-4e87-b5b5-cf865e859a8b" providerId="ADAL" clId="{322E668E-5487-184D-9969-D41F68EB9C61}" dt="2023-05-10T13:50:41.637" v="2762" actId="3680"/>
          <ac:spMkLst>
            <pc:docMk/>
            <pc:sldMk cId="2956523596" sldId="275"/>
            <ac:spMk id="3" creationId="{3AA8BD69-3206-653B-8365-E656924F18DE}"/>
          </ac:spMkLst>
        </pc:spChg>
        <pc:spChg chg="add mod">
          <ac:chgData name="Sebastian Max" userId="be0f25e6-48a2-4e87-b5b5-cf865e859a8b" providerId="ADAL" clId="{322E668E-5487-184D-9969-D41F68EB9C61}" dt="2023-05-10T13:57:12.848" v="3054" actId="478"/>
          <ac:spMkLst>
            <pc:docMk/>
            <pc:sldMk cId="2956523596" sldId="275"/>
            <ac:spMk id="9" creationId="{10C13B9C-A62A-A7E4-F7DB-AA99F91BCE31}"/>
          </ac:spMkLst>
        </pc:spChg>
        <pc:graphicFrameChg chg="add del mod ord modGraphic">
          <ac:chgData name="Sebastian Max" userId="be0f25e6-48a2-4e87-b5b5-cf865e859a8b" providerId="ADAL" clId="{322E668E-5487-184D-9969-D41F68EB9C61}" dt="2023-05-10T13:57:12.848" v="3054" actId="478"/>
          <ac:graphicFrameMkLst>
            <pc:docMk/>
            <pc:sldMk cId="2956523596" sldId="275"/>
            <ac:graphicFrameMk id="7" creationId="{6D35B2FF-5858-721D-A722-0C89460B4150}"/>
          </ac:graphicFrameMkLst>
        </pc:graphicFrameChg>
      </pc:sldChg>
      <pc:sldChg chg="modSp new del mod">
        <pc:chgData name="Sebastian Max" userId="be0f25e6-48a2-4e87-b5b5-cf865e859a8b" providerId="ADAL" clId="{322E668E-5487-184D-9969-D41F68EB9C61}" dt="2023-05-10T14:32:29.647" v="4099" actId="2696"/>
        <pc:sldMkLst>
          <pc:docMk/>
          <pc:sldMk cId="3692880154" sldId="275"/>
        </pc:sldMkLst>
        <pc:spChg chg="mod">
          <ac:chgData name="Sebastian Max" userId="be0f25e6-48a2-4e87-b5b5-cf865e859a8b" providerId="ADAL" clId="{322E668E-5487-184D-9969-D41F68EB9C61}" dt="2023-05-10T13:58:11.068" v="3095" actId="20577"/>
          <ac:spMkLst>
            <pc:docMk/>
            <pc:sldMk cId="3692880154" sldId="275"/>
            <ac:spMk id="2" creationId="{89E59EDD-A3A4-B711-A67A-82A3420324CB}"/>
          </ac:spMkLst>
        </pc:spChg>
      </pc:sldChg>
      <pc:sldChg chg="addSp delSp modSp new del mod">
        <pc:chgData name="Sebastian Max" userId="be0f25e6-48a2-4e87-b5b5-cf865e859a8b" providerId="ADAL" clId="{322E668E-5487-184D-9969-D41F68EB9C61}" dt="2023-05-12T05:30:58.238" v="4510" actId="2696"/>
        <pc:sldMkLst>
          <pc:docMk/>
          <pc:sldMk cId="1521474463" sldId="276"/>
        </pc:sldMkLst>
        <pc:spChg chg="mod">
          <ac:chgData name="Sebastian Max" userId="be0f25e6-48a2-4e87-b5b5-cf865e859a8b" providerId="ADAL" clId="{322E668E-5487-184D-9969-D41F68EB9C61}" dt="2023-05-10T14:14:44.435" v="3125" actId="20577"/>
          <ac:spMkLst>
            <pc:docMk/>
            <pc:sldMk cId="1521474463" sldId="276"/>
            <ac:spMk id="2" creationId="{FA2DFB9A-7A33-CBFC-F844-8102EB0EEBA3}"/>
          </ac:spMkLst>
        </pc:spChg>
        <pc:spChg chg="mod">
          <ac:chgData name="Sebastian Max" userId="be0f25e6-48a2-4e87-b5b5-cf865e859a8b" providerId="ADAL" clId="{322E668E-5487-184D-9969-D41F68EB9C61}" dt="2023-05-11T08:39:58.441" v="4223" actId="179"/>
          <ac:spMkLst>
            <pc:docMk/>
            <pc:sldMk cId="1521474463" sldId="276"/>
            <ac:spMk id="3" creationId="{901D0FF9-A6FB-FDA7-5B47-DF5DD202FAAD}"/>
          </ac:spMkLst>
        </pc:spChg>
        <pc:spChg chg="add del mod">
          <ac:chgData name="Sebastian Max" userId="be0f25e6-48a2-4e87-b5b5-cf865e859a8b" providerId="ADAL" clId="{322E668E-5487-184D-9969-D41F68EB9C61}" dt="2023-05-10T14:18:03.367" v="3293" actId="478"/>
          <ac:spMkLst>
            <pc:docMk/>
            <pc:sldMk cId="1521474463" sldId="276"/>
            <ac:spMk id="12" creationId="{064D8C33-005B-EE21-D359-68DD72F59CDE}"/>
          </ac:spMkLst>
        </pc:spChg>
        <pc:spChg chg="add del mod">
          <ac:chgData name="Sebastian Max" userId="be0f25e6-48a2-4e87-b5b5-cf865e859a8b" providerId="ADAL" clId="{322E668E-5487-184D-9969-D41F68EB9C61}" dt="2023-05-10T14:18:03.367" v="3293" actId="478"/>
          <ac:spMkLst>
            <pc:docMk/>
            <pc:sldMk cId="1521474463" sldId="276"/>
            <ac:spMk id="13" creationId="{859044F2-4094-731B-1124-729409219344}"/>
          </ac:spMkLst>
        </pc:spChg>
        <pc:spChg chg="add del mod">
          <ac:chgData name="Sebastian Max" userId="be0f25e6-48a2-4e87-b5b5-cf865e859a8b" providerId="ADAL" clId="{322E668E-5487-184D-9969-D41F68EB9C61}" dt="2023-05-10T14:18:03.367" v="3293" actId="478"/>
          <ac:spMkLst>
            <pc:docMk/>
            <pc:sldMk cId="1521474463" sldId="276"/>
            <ac:spMk id="14" creationId="{32E3CD7E-398F-1E1D-DBC3-47366BC8BD1F}"/>
          </ac:spMkLst>
        </pc:spChg>
        <pc:spChg chg="add del mod">
          <ac:chgData name="Sebastian Max" userId="be0f25e6-48a2-4e87-b5b5-cf865e859a8b" providerId="ADAL" clId="{322E668E-5487-184D-9969-D41F68EB9C61}" dt="2023-05-10T14:18:03.367" v="3293" actId="478"/>
          <ac:spMkLst>
            <pc:docMk/>
            <pc:sldMk cId="1521474463" sldId="276"/>
            <ac:spMk id="15" creationId="{E0C298A0-5FE6-CCE0-F3A2-59B575C3BD44}"/>
          </ac:spMkLst>
        </pc:spChg>
        <pc:spChg chg="add del mod">
          <ac:chgData name="Sebastian Max" userId="be0f25e6-48a2-4e87-b5b5-cf865e859a8b" providerId="ADAL" clId="{322E668E-5487-184D-9969-D41F68EB9C61}" dt="2023-05-10T14:18:03.367" v="3293" actId="478"/>
          <ac:spMkLst>
            <pc:docMk/>
            <pc:sldMk cId="1521474463" sldId="276"/>
            <ac:spMk id="16" creationId="{F3D3CCEE-8ED3-E680-BF21-7948DF108A5D}"/>
          </ac:spMkLst>
        </pc:spChg>
        <pc:spChg chg="add del mod">
          <ac:chgData name="Sebastian Max" userId="be0f25e6-48a2-4e87-b5b5-cf865e859a8b" providerId="ADAL" clId="{322E668E-5487-184D-9969-D41F68EB9C61}" dt="2023-05-10T14:18:03.367" v="3293" actId="478"/>
          <ac:spMkLst>
            <pc:docMk/>
            <pc:sldMk cId="1521474463" sldId="276"/>
            <ac:spMk id="17" creationId="{C47FB5FE-343A-E7BD-FF88-EBED666E845F}"/>
          </ac:spMkLst>
        </pc:spChg>
        <pc:spChg chg="add del mod">
          <ac:chgData name="Sebastian Max" userId="be0f25e6-48a2-4e87-b5b5-cf865e859a8b" providerId="ADAL" clId="{322E668E-5487-184D-9969-D41F68EB9C61}" dt="2023-05-10T14:18:03.367" v="3293" actId="478"/>
          <ac:spMkLst>
            <pc:docMk/>
            <pc:sldMk cId="1521474463" sldId="276"/>
            <ac:spMk id="18" creationId="{1C20C0F7-D13D-0FDE-D4B0-B388FB8CD250}"/>
          </ac:spMkLst>
        </pc:spChg>
        <pc:spChg chg="add mod">
          <ac:chgData name="Sebastian Max" userId="be0f25e6-48a2-4e87-b5b5-cf865e859a8b" providerId="ADAL" clId="{322E668E-5487-184D-9969-D41F68EB9C61}" dt="2023-05-11T08:45:09.348" v="4304" actId="20577"/>
          <ac:spMkLst>
            <pc:docMk/>
            <pc:sldMk cId="1521474463" sldId="276"/>
            <ac:spMk id="27" creationId="{DBFD7B7F-B4EE-B7FB-F060-C05375CF07B4}"/>
          </ac:spMkLst>
        </pc:spChg>
        <pc:spChg chg="add del mod">
          <ac:chgData name="Sebastian Max" userId="be0f25e6-48a2-4e87-b5b5-cf865e859a8b" providerId="ADAL" clId="{322E668E-5487-184D-9969-D41F68EB9C61}" dt="2023-05-10T14:19:05.705" v="3319" actId="478"/>
          <ac:spMkLst>
            <pc:docMk/>
            <pc:sldMk cId="1521474463" sldId="276"/>
            <ac:spMk id="28" creationId="{70858D5E-F494-572B-C321-DE7FA16BA02A}"/>
          </ac:spMkLst>
        </pc:spChg>
        <pc:spChg chg="add del mod">
          <ac:chgData name="Sebastian Max" userId="be0f25e6-48a2-4e87-b5b5-cf865e859a8b" providerId="ADAL" clId="{322E668E-5487-184D-9969-D41F68EB9C61}" dt="2023-05-10T14:20:56.347" v="3353" actId="478"/>
          <ac:spMkLst>
            <pc:docMk/>
            <pc:sldMk cId="1521474463" sldId="276"/>
            <ac:spMk id="29" creationId="{754FBD03-0794-0779-A151-2EF102BF90C7}"/>
          </ac:spMkLst>
        </pc:spChg>
        <pc:spChg chg="add del mod">
          <ac:chgData name="Sebastian Max" userId="be0f25e6-48a2-4e87-b5b5-cf865e859a8b" providerId="ADAL" clId="{322E668E-5487-184D-9969-D41F68EB9C61}" dt="2023-05-10T14:20:58.265" v="3354" actId="478"/>
          <ac:spMkLst>
            <pc:docMk/>
            <pc:sldMk cId="1521474463" sldId="276"/>
            <ac:spMk id="30" creationId="{A36C8BBE-7741-88C3-19BF-E4C4C2625683}"/>
          </ac:spMkLst>
        </pc:spChg>
        <pc:spChg chg="add del mod">
          <ac:chgData name="Sebastian Max" userId="be0f25e6-48a2-4e87-b5b5-cf865e859a8b" providerId="ADAL" clId="{322E668E-5487-184D-9969-D41F68EB9C61}" dt="2023-05-10T14:21:00.424" v="3356" actId="478"/>
          <ac:spMkLst>
            <pc:docMk/>
            <pc:sldMk cId="1521474463" sldId="276"/>
            <ac:spMk id="31" creationId="{484007DB-AF9D-94D5-B7C1-1E2FBD196FB9}"/>
          </ac:spMkLst>
        </pc:spChg>
        <pc:spChg chg="add del mod">
          <ac:chgData name="Sebastian Max" userId="be0f25e6-48a2-4e87-b5b5-cf865e859a8b" providerId="ADAL" clId="{322E668E-5487-184D-9969-D41F68EB9C61}" dt="2023-05-10T14:20:59.492" v="3355" actId="478"/>
          <ac:spMkLst>
            <pc:docMk/>
            <pc:sldMk cId="1521474463" sldId="276"/>
            <ac:spMk id="32" creationId="{AAAD67DE-3237-52A3-788A-70AAFA3CC998}"/>
          </ac:spMkLst>
        </pc:spChg>
        <pc:spChg chg="add del mod">
          <ac:chgData name="Sebastian Max" userId="be0f25e6-48a2-4e87-b5b5-cf865e859a8b" providerId="ADAL" clId="{322E668E-5487-184D-9969-D41F68EB9C61}" dt="2023-05-10T14:21:01.519" v="3357" actId="478"/>
          <ac:spMkLst>
            <pc:docMk/>
            <pc:sldMk cId="1521474463" sldId="276"/>
            <ac:spMk id="33" creationId="{C3376C32-7E53-9C10-29C0-2DE5788E60E1}"/>
          </ac:spMkLst>
        </pc:spChg>
        <pc:spChg chg="add del mod">
          <ac:chgData name="Sebastian Max" userId="be0f25e6-48a2-4e87-b5b5-cf865e859a8b" providerId="ADAL" clId="{322E668E-5487-184D-9969-D41F68EB9C61}" dt="2023-05-10T14:23:29.324" v="3391" actId="478"/>
          <ac:spMkLst>
            <pc:docMk/>
            <pc:sldMk cId="1521474463" sldId="276"/>
            <ac:spMk id="35" creationId="{947965F0-9C79-251D-BDD2-CD1762D2D0DF}"/>
          </ac:spMkLst>
        </pc:spChg>
        <pc:spChg chg="add del mod">
          <ac:chgData name="Sebastian Max" userId="be0f25e6-48a2-4e87-b5b5-cf865e859a8b" providerId="ADAL" clId="{322E668E-5487-184D-9969-D41F68EB9C61}" dt="2023-05-10T14:23:29.324" v="3391" actId="478"/>
          <ac:spMkLst>
            <pc:docMk/>
            <pc:sldMk cId="1521474463" sldId="276"/>
            <ac:spMk id="37" creationId="{71719E08-CF30-2CA8-827B-E0168E629BC8}"/>
          </ac:spMkLst>
        </pc:spChg>
        <pc:spChg chg="add del mod">
          <ac:chgData name="Sebastian Max" userId="be0f25e6-48a2-4e87-b5b5-cf865e859a8b" providerId="ADAL" clId="{322E668E-5487-184D-9969-D41F68EB9C61}" dt="2023-05-10T14:23:29.324" v="3391" actId="478"/>
          <ac:spMkLst>
            <pc:docMk/>
            <pc:sldMk cId="1521474463" sldId="276"/>
            <ac:spMk id="39" creationId="{A502277B-BD3D-C026-4332-B867D4C34EEF}"/>
          </ac:spMkLst>
        </pc:spChg>
        <pc:spChg chg="add del mod">
          <ac:chgData name="Sebastian Max" userId="be0f25e6-48a2-4e87-b5b5-cf865e859a8b" providerId="ADAL" clId="{322E668E-5487-184D-9969-D41F68EB9C61}" dt="2023-05-10T14:23:29.324" v="3391" actId="478"/>
          <ac:spMkLst>
            <pc:docMk/>
            <pc:sldMk cId="1521474463" sldId="276"/>
            <ac:spMk id="41" creationId="{07B3FDD0-F28E-4ED6-07CC-9117EE6BB79A}"/>
          </ac:spMkLst>
        </pc:spChg>
        <pc:spChg chg="add mod">
          <ac:chgData name="Sebastian Max" userId="be0f25e6-48a2-4e87-b5b5-cf865e859a8b" providerId="ADAL" clId="{322E668E-5487-184D-9969-D41F68EB9C61}" dt="2023-05-11T08:47:31.646" v="4415" actId="1038"/>
          <ac:spMkLst>
            <pc:docMk/>
            <pc:sldMk cId="1521474463" sldId="276"/>
            <ac:spMk id="42" creationId="{6237A3CF-F6D8-8C0A-4ECD-335C58584C2D}"/>
          </ac:spMkLst>
        </pc:spChg>
        <pc:spChg chg="add mod">
          <ac:chgData name="Sebastian Max" userId="be0f25e6-48a2-4e87-b5b5-cf865e859a8b" providerId="ADAL" clId="{322E668E-5487-184D-9969-D41F68EB9C61}" dt="2023-05-11T08:47:31.646" v="4415" actId="1038"/>
          <ac:spMkLst>
            <pc:docMk/>
            <pc:sldMk cId="1521474463" sldId="276"/>
            <ac:spMk id="43" creationId="{C4FECCE5-D534-AA7A-7AC0-00FDBAA6D7D1}"/>
          </ac:spMkLst>
        </pc:spChg>
        <pc:spChg chg="add mod">
          <ac:chgData name="Sebastian Max" userId="be0f25e6-48a2-4e87-b5b5-cf865e859a8b" providerId="ADAL" clId="{322E668E-5487-184D-9969-D41F68EB9C61}" dt="2023-05-11T08:44:34.367" v="4283" actId="20577"/>
          <ac:spMkLst>
            <pc:docMk/>
            <pc:sldMk cId="1521474463" sldId="276"/>
            <ac:spMk id="46" creationId="{2CB4AC37-063D-5A72-61C4-B5D9DF4E164A}"/>
          </ac:spMkLst>
        </pc:spChg>
        <pc:spChg chg="add mod">
          <ac:chgData name="Sebastian Max" userId="be0f25e6-48a2-4e87-b5b5-cf865e859a8b" providerId="ADAL" clId="{322E668E-5487-184D-9969-D41F68EB9C61}" dt="2023-05-11T08:46:57.805" v="4376" actId="408"/>
          <ac:spMkLst>
            <pc:docMk/>
            <pc:sldMk cId="1521474463" sldId="276"/>
            <ac:spMk id="47" creationId="{2774C739-1188-D919-D1E6-F580A9E1BDA1}"/>
          </ac:spMkLst>
        </pc:spChg>
        <pc:spChg chg="add mod">
          <ac:chgData name="Sebastian Max" userId="be0f25e6-48a2-4e87-b5b5-cf865e859a8b" providerId="ADAL" clId="{322E668E-5487-184D-9969-D41F68EB9C61}" dt="2023-05-11T08:46:14.086" v="4343" actId="1038"/>
          <ac:spMkLst>
            <pc:docMk/>
            <pc:sldMk cId="1521474463" sldId="276"/>
            <ac:spMk id="48" creationId="{8435C4B5-E389-05C6-EE18-4491E5CE7842}"/>
          </ac:spMkLst>
        </pc:spChg>
        <pc:spChg chg="add mod">
          <ac:chgData name="Sebastian Max" userId="be0f25e6-48a2-4e87-b5b5-cf865e859a8b" providerId="ADAL" clId="{322E668E-5487-184D-9969-D41F68EB9C61}" dt="2023-05-11T08:46:57.805" v="4376" actId="408"/>
          <ac:spMkLst>
            <pc:docMk/>
            <pc:sldMk cId="1521474463" sldId="276"/>
            <ac:spMk id="49" creationId="{20473A3A-B6D4-4347-CAE3-795C54EE1F36}"/>
          </ac:spMkLst>
        </pc:spChg>
        <pc:spChg chg="add mod">
          <ac:chgData name="Sebastian Max" userId="be0f25e6-48a2-4e87-b5b5-cf865e859a8b" providerId="ADAL" clId="{322E668E-5487-184D-9969-D41F68EB9C61}" dt="2023-05-11T08:46:23.267" v="4350" actId="1038"/>
          <ac:spMkLst>
            <pc:docMk/>
            <pc:sldMk cId="1521474463" sldId="276"/>
            <ac:spMk id="50" creationId="{2CEC4625-64A0-D40E-F875-FC338D23615D}"/>
          </ac:spMkLst>
        </pc:spChg>
        <pc:spChg chg="add mod">
          <ac:chgData name="Sebastian Max" userId="be0f25e6-48a2-4e87-b5b5-cf865e859a8b" providerId="ADAL" clId="{322E668E-5487-184D-9969-D41F68EB9C61}" dt="2023-05-11T08:46:57.805" v="4376" actId="408"/>
          <ac:spMkLst>
            <pc:docMk/>
            <pc:sldMk cId="1521474463" sldId="276"/>
            <ac:spMk id="51" creationId="{8E8D97A4-78D3-3985-6815-E4D3B1937A36}"/>
          </ac:spMkLst>
        </pc:spChg>
        <pc:spChg chg="add mod">
          <ac:chgData name="Sebastian Max" userId="be0f25e6-48a2-4e87-b5b5-cf865e859a8b" providerId="ADAL" clId="{322E668E-5487-184D-9969-D41F68EB9C61}" dt="2023-05-11T08:46:23.267" v="4350" actId="1038"/>
          <ac:spMkLst>
            <pc:docMk/>
            <pc:sldMk cId="1521474463" sldId="276"/>
            <ac:spMk id="52" creationId="{D2F358DF-034D-3A15-072D-F42A2A348DAF}"/>
          </ac:spMkLst>
        </pc:spChg>
        <pc:spChg chg="add mod">
          <ac:chgData name="Sebastian Max" userId="be0f25e6-48a2-4e87-b5b5-cf865e859a8b" providerId="ADAL" clId="{322E668E-5487-184D-9969-D41F68EB9C61}" dt="2023-05-11T08:46:57.805" v="4376" actId="408"/>
          <ac:spMkLst>
            <pc:docMk/>
            <pc:sldMk cId="1521474463" sldId="276"/>
            <ac:spMk id="53" creationId="{F3191D8E-911E-3AC7-8830-AE4C928923E6}"/>
          </ac:spMkLst>
        </pc:spChg>
        <pc:spChg chg="add mod">
          <ac:chgData name="Sebastian Max" userId="be0f25e6-48a2-4e87-b5b5-cf865e859a8b" providerId="ADAL" clId="{322E668E-5487-184D-9969-D41F68EB9C61}" dt="2023-05-11T08:46:23.267" v="4350" actId="1038"/>
          <ac:spMkLst>
            <pc:docMk/>
            <pc:sldMk cId="1521474463" sldId="276"/>
            <ac:spMk id="54" creationId="{41F82540-57D2-7056-B53C-0EC61C5CE1F8}"/>
          </ac:spMkLst>
        </pc:spChg>
        <pc:spChg chg="add del mod">
          <ac:chgData name="Sebastian Max" userId="be0f25e6-48a2-4e87-b5b5-cf865e859a8b" providerId="ADAL" clId="{322E668E-5487-184D-9969-D41F68EB9C61}" dt="2023-05-10T14:22:12.033" v="3370"/>
          <ac:spMkLst>
            <pc:docMk/>
            <pc:sldMk cId="1521474463" sldId="276"/>
            <ac:spMk id="55" creationId="{B1CC1E8F-476D-0A61-624D-91A5D5D87EEC}"/>
          </ac:spMkLst>
        </pc:spChg>
        <pc:spChg chg="add del mod">
          <ac:chgData name="Sebastian Max" userId="be0f25e6-48a2-4e87-b5b5-cf865e859a8b" providerId="ADAL" clId="{322E668E-5487-184D-9969-D41F68EB9C61}" dt="2023-05-10T14:22:12.033" v="3370"/>
          <ac:spMkLst>
            <pc:docMk/>
            <pc:sldMk cId="1521474463" sldId="276"/>
            <ac:spMk id="56" creationId="{6B25CF1E-F58A-B653-B43A-3FBA618565E4}"/>
          </ac:spMkLst>
        </pc:spChg>
        <pc:spChg chg="add del mod">
          <ac:chgData name="Sebastian Max" userId="be0f25e6-48a2-4e87-b5b5-cf865e859a8b" providerId="ADAL" clId="{322E668E-5487-184D-9969-D41F68EB9C61}" dt="2023-05-10T14:22:12.033" v="3370"/>
          <ac:spMkLst>
            <pc:docMk/>
            <pc:sldMk cId="1521474463" sldId="276"/>
            <ac:spMk id="57" creationId="{6DF77F03-50AA-D04A-123B-40EB814B69D6}"/>
          </ac:spMkLst>
        </pc:spChg>
        <pc:spChg chg="add del mod">
          <ac:chgData name="Sebastian Max" userId="be0f25e6-48a2-4e87-b5b5-cf865e859a8b" providerId="ADAL" clId="{322E668E-5487-184D-9969-D41F68EB9C61}" dt="2023-05-10T14:22:12.033" v="3370"/>
          <ac:spMkLst>
            <pc:docMk/>
            <pc:sldMk cId="1521474463" sldId="276"/>
            <ac:spMk id="58" creationId="{5F7F18F3-66C9-671D-45FB-B15C373D7388}"/>
          </ac:spMkLst>
        </pc:spChg>
        <pc:spChg chg="add del mod">
          <ac:chgData name="Sebastian Max" userId="be0f25e6-48a2-4e87-b5b5-cf865e859a8b" providerId="ADAL" clId="{322E668E-5487-184D-9969-D41F68EB9C61}" dt="2023-05-11T08:44:41.902" v="4284" actId="478"/>
          <ac:spMkLst>
            <pc:docMk/>
            <pc:sldMk cId="1521474463" sldId="276"/>
            <ac:spMk id="59" creationId="{0B18C02A-6287-8199-17F7-25D7AF15D9C8}"/>
          </ac:spMkLst>
        </pc:spChg>
        <pc:spChg chg="add del mod">
          <ac:chgData name="Sebastian Max" userId="be0f25e6-48a2-4e87-b5b5-cf865e859a8b" providerId="ADAL" clId="{322E668E-5487-184D-9969-D41F68EB9C61}" dt="2023-05-11T08:44:41.902" v="4284" actId="478"/>
          <ac:spMkLst>
            <pc:docMk/>
            <pc:sldMk cId="1521474463" sldId="276"/>
            <ac:spMk id="60" creationId="{C26F6871-AD01-6214-5F14-EDEE11529952}"/>
          </ac:spMkLst>
        </pc:spChg>
        <pc:spChg chg="add del mod">
          <ac:chgData name="Sebastian Max" userId="be0f25e6-48a2-4e87-b5b5-cf865e859a8b" providerId="ADAL" clId="{322E668E-5487-184D-9969-D41F68EB9C61}" dt="2023-05-11T08:44:41.902" v="4284" actId="478"/>
          <ac:spMkLst>
            <pc:docMk/>
            <pc:sldMk cId="1521474463" sldId="276"/>
            <ac:spMk id="61" creationId="{F2B54FDA-6713-DA6B-B1DD-3EB5AF9A0657}"/>
          </ac:spMkLst>
        </pc:spChg>
        <pc:spChg chg="add del mod">
          <ac:chgData name="Sebastian Max" userId="be0f25e6-48a2-4e87-b5b5-cf865e859a8b" providerId="ADAL" clId="{322E668E-5487-184D-9969-D41F68EB9C61}" dt="2023-05-11T08:44:41.902" v="4284" actId="478"/>
          <ac:spMkLst>
            <pc:docMk/>
            <pc:sldMk cId="1521474463" sldId="276"/>
            <ac:spMk id="62" creationId="{03040AA6-211A-5A3A-9E20-41A2E3517C49}"/>
          </ac:spMkLst>
        </pc:spChg>
        <pc:spChg chg="add mod">
          <ac:chgData name="Sebastian Max" userId="be0f25e6-48a2-4e87-b5b5-cf865e859a8b" providerId="ADAL" clId="{322E668E-5487-184D-9969-D41F68EB9C61}" dt="2023-05-11T08:46:57.805" v="4376" actId="408"/>
          <ac:spMkLst>
            <pc:docMk/>
            <pc:sldMk cId="1521474463" sldId="276"/>
            <ac:spMk id="63" creationId="{C6E8EC72-86CD-89E3-217D-521E550A58FD}"/>
          </ac:spMkLst>
        </pc:spChg>
        <pc:spChg chg="add mod">
          <ac:chgData name="Sebastian Max" userId="be0f25e6-48a2-4e87-b5b5-cf865e859a8b" providerId="ADAL" clId="{322E668E-5487-184D-9969-D41F68EB9C61}" dt="2023-05-11T08:47:11.131" v="4390" actId="1037"/>
          <ac:spMkLst>
            <pc:docMk/>
            <pc:sldMk cId="1521474463" sldId="276"/>
            <ac:spMk id="64" creationId="{DA6FA77E-F195-B77B-6139-CFEECBBB9420}"/>
          </ac:spMkLst>
        </pc:spChg>
        <pc:spChg chg="add mod">
          <ac:chgData name="Sebastian Max" userId="be0f25e6-48a2-4e87-b5b5-cf865e859a8b" providerId="ADAL" clId="{322E668E-5487-184D-9969-D41F68EB9C61}" dt="2023-05-11T08:47:16.246" v="4404" actId="1037"/>
          <ac:spMkLst>
            <pc:docMk/>
            <pc:sldMk cId="1521474463" sldId="276"/>
            <ac:spMk id="65" creationId="{B493BCB4-0E78-3042-2DAF-A5FDF17FE515}"/>
          </ac:spMkLst>
        </pc:spChg>
        <pc:cxnChg chg="add del mod">
          <ac:chgData name="Sebastian Max" userId="be0f25e6-48a2-4e87-b5b5-cf865e859a8b" providerId="ADAL" clId="{322E668E-5487-184D-9969-D41F68EB9C61}" dt="2023-05-10T14:18:03.367" v="3293" actId="478"/>
          <ac:cxnSpMkLst>
            <pc:docMk/>
            <pc:sldMk cId="1521474463" sldId="276"/>
            <ac:cxnSpMk id="7" creationId="{BBFBB7D5-9B9E-14DA-106A-9CEB653D50A7}"/>
          </ac:cxnSpMkLst>
        </pc:cxnChg>
        <pc:cxnChg chg="add del mod">
          <ac:chgData name="Sebastian Max" userId="be0f25e6-48a2-4e87-b5b5-cf865e859a8b" providerId="ADAL" clId="{322E668E-5487-184D-9969-D41F68EB9C61}" dt="2023-05-10T14:18:03.367" v="3293" actId="478"/>
          <ac:cxnSpMkLst>
            <pc:docMk/>
            <pc:sldMk cId="1521474463" sldId="276"/>
            <ac:cxnSpMk id="8" creationId="{FDCE2547-5F9C-A7F0-C0A1-6DD01EECAB49}"/>
          </ac:cxnSpMkLst>
        </pc:cxnChg>
        <pc:cxnChg chg="add del mod">
          <ac:chgData name="Sebastian Max" userId="be0f25e6-48a2-4e87-b5b5-cf865e859a8b" providerId="ADAL" clId="{322E668E-5487-184D-9969-D41F68EB9C61}" dt="2023-05-10T14:18:03.367" v="3293" actId="478"/>
          <ac:cxnSpMkLst>
            <pc:docMk/>
            <pc:sldMk cId="1521474463" sldId="276"/>
            <ac:cxnSpMk id="9" creationId="{7ED04A51-3264-4FCE-4C05-0A2A45357550}"/>
          </ac:cxnSpMkLst>
        </pc:cxnChg>
        <pc:cxnChg chg="add del mod">
          <ac:chgData name="Sebastian Max" userId="be0f25e6-48a2-4e87-b5b5-cf865e859a8b" providerId="ADAL" clId="{322E668E-5487-184D-9969-D41F68EB9C61}" dt="2023-05-10T14:18:03.367" v="3293" actId="478"/>
          <ac:cxnSpMkLst>
            <pc:docMk/>
            <pc:sldMk cId="1521474463" sldId="276"/>
            <ac:cxnSpMk id="10" creationId="{3D191D29-DF4C-3590-F25C-2A16C6241666}"/>
          </ac:cxnSpMkLst>
        </pc:cxnChg>
        <pc:cxnChg chg="add del mod">
          <ac:chgData name="Sebastian Max" userId="be0f25e6-48a2-4e87-b5b5-cf865e859a8b" providerId="ADAL" clId="{322E668E-5487-184D-9969-D41F68EB9C61}" dt="2023-05-10T14:18:03.367" v="3293" actId="478"/>
          <ac:cxnSpMkLst>
            <pc:docMk/>
            <pc:sldMk cId="1521474463" sldId="276"/>
            <ac:cxnSpMk id="11" creationId="{650981EF-DA73-9E93-980D-7F250615B1C1}"/>
          </ac:cxnSpMkLst>
        </pc:cxnChg>
        <pc:cxnChg chg="add del mod">
          <ac:chgData name="Sebastian Max" userId="be0f25e6-48a2-4e87-b5b5-cf865e859a8b" providerId="ADAL" clId="{322E668E-5487-184D-9969-D41F68EB9C61}" dt="2023-05-10T14:18:03.367" v="3293" actId="478"/>
          <ac:cxnSpMkLst>
            <pc:docMk/>
            <pc:sldMk cId="1521474463" sldId="276"/>
            <ac:cxnSpMk id="19" creationId="{8FA94438-0091-6195-7A6F-F2A54F3B3951}"/>
          </ac:cxnSpMkLst>
        </pc:cxnChg>
        <pc:cxnChg chg="add del mod">
          <ac:chgData name="Sebastian Max" userId="be0f25e6-48a2-4e87-b5b5-cf865e859a8b" providerId="ADAL" clId="{322E668E-5487-184D-9969-D41F68EB9C61}" dt="2023-05-10T14:18:03.367" v="3293" actId="478"/>
          <ac:cxnSpMkLst>
            <pc:docMk/>
            <pc:sldMk cId="1521474463" sldId="276"/>
            <ac:cxnSpMk id="20" creationId="{DE2FD04C-5F64-AEA4-7F4B-9973C207F8B0}"/>
          </ac:cxnSpMkLst>
        </pc:cxnChg>
        <pc:cxnChg chg="add del mod">
          <ac:chgData name="Sebastian Max" userId="be0f25e6-48a2-4e87-b5b5-cf865e859a8b" providerId="ADAL" clId="{322E668E-5487-184D-9969-D41F68EB9C61}" dt="2023-05-10T14:18:03.367" v="3293" actId="478"/>
          <ac:cxnSpMkLst>
            <pc:docMk/>
            <pc:sldMk cId="1521474463" sldId="276"/>
            <ac:cxnSpMk id="21" creationId="{7802959B-B37D-1563-2A52-5C5516DA5040}"/>
          </ac:cxnSpMkLst>
        </pc:cxnChg>
        <pc:cxnChg chg="add mod">
          <ac:chgData name="Sebastian Max" userId="be0f25e6-48a2-4e87-b5b5-cf865e859a8b" providerId="ADAL" clId="{322E668E-5487-184D-9969-D41F68EB9C61}" dt="2023-05-11T08:47:39.158" v="4416" actId="14100"/>
          <ac:cxnSpMkLst>
            <pc:docMk/>
            <pc:sldMk cId="1521474463" sldId="276"/>
            <ac:cxnSpMk id="22" creationId="{62C4CD89-7811-904F-320A-A5AECFDF6268}"/>
          </ac:cxnSpMkLst>
        </pc:cxnChg>
        <pc:cxnChg chg="add mod">
          <ac:chgData name="Sebastian Max" userId="be0f25e6-48a2-4e87-b5b5-cf865e859a8b" providerId="ADAL" clId="{322E668E-5487-184D-9969-D41F68EB9C61}" dt="2023-05-11T08:46:43.241" v="4375" actId="1038"/>
          <ac:cxnSpMkLst>
            <pc:docMk/>
            <pc:sldMk cId="1521474463" sldId="276"/>
            <ac:cxnSpMk id="23" creationId="{B6AD1555-359A-5506-8057-8B04340BDF00}"/>
          </ac:cxnSpMkLst>
        </pc:cxnChg>
        <pc:cxnChg chg="add mod">
          <ac:chgData name="Sebastian Max" userId="be0f25e6-48a2-4e87-b5b5-cf865e859a8b" providerId="ADAL" clId="{322E668E-5487-184D-9969-D41F68EB9C61}" dt="2023-05-11T08:46:40.575" v="4371" actId="1038"/>
          <ac:cxnSpMkLst>
            <pc:docMk/>
            <pc:sldMk cId="1521474463" sldId="276"/>
            <ac:cxnSpMk id="24" creationId="{67B0F300-7F58-C6EF-30DB-F11E7AE64E3F}"/>
          </ac:cxnSpMkLst>
        </pc:cxnChg>
        <pc:cxnChg chg="add mod">
          <ac:chgData name="Sebastian Max" userId="be0f25e6-48a2-4e87-b5b5-cf865e859a8b" providerId="ADAL" clId="{322E668E-5487-184D-9969-D41F68EB9C61}" dt="2023-05-11T08:46:37.965" v="4368" actId="1038"/>
          <ac:cxnSpMkLst>
            <pc:docMk/>
            <pc:sldMk cId="1521474463" sldId="276"/>
            <ac:cxnSpMk id="25" creationId="{A59664C7-E3D3-791B-DAFC-B3D37B176EC7}"/>
          </ac:cxnSpMkLst>
        </pc:cxnChg>
        <pc:cxnChg chg="add mod">
          <ac:chgData name="Sebastian Max" userId="be0f25e6-48a2-4e87-b5b5-cf865e859a8b" providerId="ADAL" clId="{322E668E-5487-184D-9969-D41F68EB9C61}" dt="2023-05-11T08:46:35.234" v="4366" actId="1037"/>
          <ac:cxnSpMkLst>
            <pc:docMk/>
            <pc:sldMk cId="1521474463" sldId="276"/>
            <ac:cxnSpMk id="26" creationId="{8394AB2C-DCE8-D40C-AE13-660F4D98298D}"/>
          </ac:cxnSpMkLst>
        </pc:cxnChg>
        <pc:cxnChg chg="add del mod">
          <ac:chgData name="Sebastian Max" userId="be0f25e6-48a2-4e87-b5b5-cf865e859a8b" providerId="ADAL" clId="{322E668E-5487-184D-9969-D41F68EB9C61}" dt="2023-05-10T14:23:29.324" v="3391" actId="478"/>
          <ac:cxnSpMkLst>
            <pc:docMk/>
            <pc:sldMk cId="1521474463" sldId="276"/>
            <ac:cxnSpMk id="34" creationId="{DB382977-A65E-E81F-C7FB-0E5F701968BF}"/>
          </ac:cxnSpMkLst>
        </pc:cxnChg>
        <pc:cxnChg chg="add del mod">
          <ac:chgData name="Sebastian Max" userId="be0f25e6-48a2-4e87-b5b5-cf865e859a8b" providerId="ADAL" clId="{322E668E-5487-184D-9969-D41F68EB9C61}" dt="2023-05-10T14:23:29.324" v="3391" actId="478"/>
          <ac:cxnSpMkLst>
            <pc:docMk/>
            <pc:sldMk cId="1521474463" sldId="276"/>
            <ac:cxnSpMk id="36" creationId="{8F1C73FE-7B28-DCFF-E94E-494EF8B64665}"/>
          </ac:cxnSpMkLst>
        </pc:cxnChg>
        <pc:cxnChg chg="add del mod">
          <ac:chgData name="Sebastian Max" userId="be0f25e6-48a2-4e87-b5b5-cf865e859a8b" providerId="ADAL" clId="{322E668E-5487-184D-9969-D41F68EB9C61}" dt="2023-05-10T14:23:29.324" v="3391" actId="478"/>
          <ac:cxnSpMkLst>
            <pc:docMk/>
            <pc:sldMk cId="1521474463" sldId="276"/>
            <ac:cxnSpMk id="38" creationId="{BA343707-3FB5-707B-F1FC-77E81C46444F}"/>
          </ac:cxnSpMkLst>
        </pc:cxnChg>
        <pc:cxnChg chg="add del mod">
          <ac:chgData name="Sebastian Max" userId="be0f25e6-48a2-4e87-b5b5-cf865e859a8b" providerId="ADAL" clId="{322E668E-5487-184D-9969-D41F68EB9C61}" dt="2023-05-10T14:23:29.324" v="3391" actId="478"/>
          <ac:cxnSpMkLst>
            <pc:docMk/>
            <pc:sldMk cId="1521474463" sldId="276"/>
            <ac:cxnSpMk id="40" creationId="{D82A39C4-4A76-0D2F-DBFE-F3AE168F1D08}"/>
          </ac:cxnSpMkLst>
        </pc:cxnChg>
        <pc:cxnChg chg="add mod">
          <ac:chgData name="Sebastian Max" userId="be0f25e6-48a2-4e87-b5b5-cf865e859a8b" providerId="ADAL" clId="{322E668E-5487-184D-9969-D41F68EB9C61}" dt="2023-05-10T14:25:16.539" v="3549" actId="1037"/>
          <ac:cxnSpMkLst>
            <pc:docMk/>
            <pc:sldMk cId="1521474463" sldId="276"/>
            <ac:cxnSpMk id="45" creationId="{2672C18D-51A7-919E-9CD3-656D2A8C4E13}"/>
          </ac:cxnSpMkLst>
        </pc:cxnChg>
      </pc:sldChg>
      <pc:sldChg chg="modSp new mod">
        <pc:chgData name="Sebastian Max" userId="be0f25e6-48a2-4e87-b5b5-cf865e859a8b" providerId="ADAL" clId="{322E668E-5487-184D-9969-D41F68EB9C61}" dt="2023-05-12T10:01:27.671" v="5604" actId="12"/>
        <pc:sldMkLst>
          <pc:docMk/>
          <pc:sldMk cId="2993194354" sldId="277"/>
        </pc:sldMkLst>
        <pc:spChg chg="mod">
          <ac:chgData name="Sebastian Max" userId="be0f25e6-48a2-4e87-b5b5-cf865e859a8b" providerId="ADAL" clId="{322E668E-5487-184D-9969-D41F68EB9C61}" dt="2023-05-10T14:27:35.291" v="3708" actId="20577"/>
          <ac:spMkLst>
            <pc:docMk/>
            <pc:sldMk cId="2993194354" sldId="277"/>
            <ac:spMk id="2" creationId="{1E208AF6-B950-FC04-CB21-FBAE323EE27F}"/>
          </ac:spMkLst>
        </pc:spChg>
        <pc:spChg chg="mod">
          <ac:chgData name="Sebastian Max" userId="be0f25e6-48a2-4e87-b5b5-cf865e859a8b" providerId="ADAL" clId="{322E668E-5487-184D-9969-D41F68EB9C61}" dt="2023-05-12T10:01:27.671" v="5604" actId="12"/>
          <ac:spMkLst>
            <pc:docMk/>
            <pc:sldMk cId="2993194354" sldId="277"/>
            <ac:spMk id="3" creationId="{B927866E-C3ED-8522-2031-4106B459EE82}"/>
          </ac:spMkLst>
        </pc:spChg>
      </pc:sldChg>
      <pc:sldChg chg="addSp delSp modSp new del mod modClrScheme chgLayout">
        <pc:chgData name="Sebastian Max" userId="be0f25e6-48a2-4e87-b5b5-cf865e859a8b" providerId="ADAL" clId="{322E668E-5487-184D-9969-D41F68EB9C61}" dt="2023-05-12T08:11:31.240" v="5396" actId="2696"/>
        <pc:sldMkLst>
          <pc:docMk/>
          <pc:sldMk cId="1950423872" sldId="278"/>
        </pc:sldMkLst>
        <pc:spChg chg="del mod ord">
          <ac:chgData name="Sebastian Max" userId="be0f25e6-48a2-4e87-b5b5-cf865e859a8b" providerId="ADAL" clId="{322E668E-5487-184D-9969-D41F68EB9C61}" dt="2023-05-11T08:42:04.549" v="4225" actId="700"/>
          <ac:spMkLst>
            <pc:docMk/>
            <pc:sldMk cId="1950423872" sldId="278"/>
            <ac:spMk id="2" creationId="{E825EF38-0C7F-780A-303C-D927C24AAD6E}"/>
          </ac:spMkLst>
        </pc:spChg>
        <pc:spChg chg="del mod ord">
          <ac:chgData name="Sebastian Max" userId="be0f25e6-48a2-4e87-b5b5-cf865e859a8b" providerId="ADAL" clId="{322E668E-5487-184D-9969-D41F68EB9C61}" dt="2023-05-11T08:42:04.549" v="4225" actId="700"/>
          <ac:spMkLst>
            <pc:docMk/>
            <pc:sldMk cId="1950423872" sldId="278"/>
            <ac:spMk id="3" creationId="{A789D2FF-4557-3103-C32D-87DAEEB25B8B}"/>
          </ac:spMkLst>
        </pc:spChg>
        <pc:spChg chg="mod ord">
          <ac:chgData name="Sebastian Max" userId="be0f25e6-48a2-4e87-b5b5-cf865e859a8b" providerId="ADAL" clId="{322E668E-5487-184D-9969-D41F68EB9C61}" dt="2023-05-12T07:32:24.817" v="4521" actId="208"/>
          <ac:spMkLst>
            <pc:docMk/>
            <pc:sldMk cId="1950423872" sldId="278"/>
            <ac:spMk id="4" creationId="{72739720-5318-5DF6-C5A9-21A4E0389122}"/>
          </ac:spMkLst>
        </pc:spChg>
        <pc:spChg chg="mod ord">
          <ac:chgData name="Sebastian Max" userId="be0f25e6-48a2-4e87-b5b5-cf865e859a8b" providerId="ADAL" clId="{322E668E-5487-184D-9969-D41F68EB9C61}" dt="2023-05-12T07:32:24.817" v="4521" actId="208"/>
          <ac:spMkLst>
            <pc:docMk/>
            <pc:sldMk cId="1950423872" sldId="278"/>
            <ac:spMk id="5" creationId="{99F92FB6-2B47-4C97-BC0A-8D3E8077F03A}"/>
          </ac:spMkLst>
        </pc:spChg>
        <pc:spChg chg="mod ord">
          <ac:chgData name="Sebastian Max" userId="be0f25e6-48a2-4e87-b5b5-cf865e859a8b" providerId="ADAL" clId="{322E668E-5487-184D-9969-D41F68EB9C61}" dt="2023-05-11T08:42:04.549" v="4225" actId="700"/>
          <ac:spMkLst>
            <pc:docMk/>
            <pc:sldMk cId="1950423872" sldId="278"/>
            <ac:spMk id="6" creationId="{CE541AC4-18FE-8D63-779E-3FBCDE646125}"/>
          </ac:spMkLst>
        </pc:spChg>
        <pc:spChg chg="add mod ord">
          <ac:chgData name="Sebastian Max" userId="be0f25e6-48a2-4e87-b5b5-cf865e859a8b" providerId="ADAL" clId="{322E668E-5487-184D-9969-D41F68EB9C61}" dt="2023-05-11T08:42:19.673" v="4248" actId="20577"/>
          <ac:spMkLst>
            <pc:docMk/>
            <pc:sldMk cId="1950423872" sldId="278"/>
            <ac:spMk id="7" creationId="{919F7D9E-CF2A-EB91-BA3B-AE22CDFC37E1}"/>
          </ac:spMkLst>
        </pc:spChg>
        <pc:spChg chg="add mod ord">
          <ac:chgData name="Sebastian Max" userId="be0f25e6-48a2-4e87-b5b5-cf865e859a8b" providerId="ADAL" clId="{322E668E-5487-184D-9969-D41F68EB9C61}" dt="2023-05-12T07:41:36.734" v="4674" actId="20577"/>
          <ac:spMkLst>
            <pc:docMk/>
            <pc:sldMk cId="1950423872" sldId="278"/>
            <ac:spMk id="8" creationId="{66F37E85-34F0-F7BF-ACC0-92B8B096B7D4}"/>
          </ac:spMkLst>
        </pc:spChg>
        <pc:spChg chg="add mod ord">
          <ac:chgData name="Sebastian Max" userId="be0f25e6-48a2-4e87-b5b5-cf865e859a8b" providerId="ADAL" clId="{322E668E-5487-184D-9969-D41F68EB9C61}" dt="2023-05-12T07:35:47.086" v="4655" actId="20577"/>
          <ac:spMkLst>
            <pc:docMk/>
            <pc:sldMk cId="1950423872" sldId="278"/>
            <ac:spMk id="9" creationId="{CA1312E4-C5AA-F34F-A5CD-7AD79BD5E400}"/>
          </ac:spMkLst>
        </pc:spChg>
        <pc:spChg chg="add mod">
          <ac:chgData name="Sebastian Max" userId="be0f25e6-48a2-4e87-b5b5-cf865e859a8b" providerId="ADAL" clId="{322E668E-5487-184D-9969-D41F68EB9C61}" dt="2023-05-11T08:44:21.872" v="4281" actId="404"/>
          <ac:spMkLst>
            <pc:docMk/>
            <pc:sldMk cId="1950423872" sldId="278"/>
            <ac:spMk id="10" creationId="{CE2E328F-26C4-59D8-DE93-4C52A3631870}"/>
          </ac:spMkLst>
        </pc:spChg>
        <pc:spChg chg="add mod">
          <ac:chgData name="Sebastian Max" userId="be0f25e6-48a2-4e87-b5b5-cf865e859a8b" providerId="ADAL" clId="{322E668E-5487-184D-9969-D41F68EB9C61}" dt="2023-05-12T07:32:24.817" v="4521" actId="208"/>
          <ac:spMkLst>
            <pc:docMk/>
            <pc:sldMk cId="1950423872" sldId="278"/>
            <ac:spMk id="16" creationId="{EA1964FD-8636-16D8-3A95-DC9EFF323CA6}"/>
          </ac:spMkLst>
        </pc:spChg>
        <pc:spChg chg="add mod">
          <ac:chgData name="Sebastian Max" userId="be0f25e6-48a2-4e87-b5b5-cf865e859a8b" providerId="ADAL" clId="{322E668E-5487-184D-9969-D41F68EB9C61}" dt="2023-05-12T07:32:24.817" v="4521" actId="208"/>
          <ac:spMkLst>
            <pc:docMk/>
            <pc:sldMk cId="1950423872" sldId="278"/>
            <ac:spMk id="17" creationId="{597CADBF-2AEE-C059-FD2E-FBB86ADABFAF}"/>
          </ac:spMkLst>
        </pc:spChg>
        <pc:spChg chg="add mod">
          <ac:chgData name="Sebastian Max" userId="be0f25e6-48a2-4e87-b5b5-cf865e859a8b" providerId="ADAL" clId="{322E668E-5487-184D-9969-D41F68EB9C61}" dt="2023-05-12T07:32:24.817" v="4521" actId="208"/>
          <ac:spMkLst>
            <pc:docMk/>
            <pc:sldMk cId="1950423872" sldId="278"/>
            <ac:spMk id="18" creationId="{1B6CC455-6774-4F0A-697D-5935767F7EEF}"/>
          </ac:spMkLst>
        </pc:spChg>
        <pc:spChg chg="add mod">
          <ac:chgData name="Sebastian Max" userId="be0f25e6-48a2-4e87-b5b5-cf865e859a8b" providerId="ADAL" clId="{322E668E-5487-184D-9969-D41F68EB9C61}" dt="2023-05-12T07:32:24.817" v="4521" actId="208"/>
          <ac:spMkLst>
            <pc:docMk/>
            <pc:sldMk cId="1950423872" sldId="278"/>
            <ac:spMk id="20" creationId="{8D17F26F-F61B-E3AB-A1A8-5618D4EEFDD5}"/>
          </ac:spMkLst>
        </pc:spChg>
        <pc:spChg chg="add mod">
          <ac:chgData name="Sebastian Max" userId="be0f25e6-48a2-4e87-b5b5-cf865e859a8b" providerId="ADAL" clId="{322E668E-5487-184D-9969-D41F68EB9C61}" dt="2023-05-12T07:32:24.817" v="4521" actId="208"/>
          <ac:spMkLst>
            <pc:docMk/>
            <pc:sldMk cId="1950423872" sldId="278"/>
            <ac:spMk id="21" creationId="{69420C5C-DE56-F1CB-FA79-BA1ECD13273A}"/>
          </ac:spMkLst>
        </pc:spChg>
        <pc:spChg chg="add mod">
          <ac:chgData name="Sebastian Max" userId="be0f25e6-48a2-4e87-b5b5-cf865e859a8b" providerId="ADAL" clId="{322E668E-5487-184D-9969-D41F68EB9C61}" dt="2023-05-12T07:32:24.817" v="4521" actId="208"/>
          <ac:spMkLst>
            <pc:docMk/>
            <pc:sldMk cId="1950423872" sldId="278"/>
            <ac:spMk id="22" creationId="{CEEF2B31-9222-7520-A97C-35C2AAB6ECCB}"/>
          </ac:spMkLst>
        </pc:spChg>
        <pc:spChg chg="add mod">
          <ac:chgData name="Sebastian Max" userId="be0f25e6-48a2-4e87-b5b5-cf865e859a8b" providerId="ADAL" clId="{322E668E-5487-184D-9969-D41F68EB9C61}" dt="2023-05-12T07:32:24.817" v="4521" actId="208"/>
          <ac:spMkLst>
            <pc:docMk/>
            <pc:sldMk cId="1950423872" sldId="278"/>
            <ac:spMk id="23" creationId="{2F37D04B-6B3D-8BCB-F433-66DE3486E74F}"/>
          </ac:spMkLst>
        </pc:spChg>
        <pc:spChg chg="add mod">
          <ac:chgData name="Sebastian Max" userId="be0f25e6-48a2-4e87-b5b5-cf865e859a8b" providerId="ADAL" clId="{322E668E-5487-184D-9969-D41F68EB9C61}" dt="2023-05-12T07:32:24.817" v="4521" actId="208"/>
          <ac:spMkLst>
            <pc:docMk/>
            <pc:sldMk cId="1950423872" sldId="278"/>
            <ac:spMk id="24" creationId="{1C3BD05F-63EE-FD22-0A96-C72A44482D52}"/>
          </ac:spMkLst>
        </pc:spChg>
        <pc:spChg chg="add mod">
          <ac:chgData name="Sebastian Max" userId="be0f25e6-48a2-4e87-b5b5-cf865e859a8b" providerId="ADAL" clId="{322E668E-5487-184D-9969-D41F68EB9C61}" dt="2023-05-12T07:32:24.817" v="4521" actId="208"/>
          <ac:spMkLst>
            <pc:docMk/>
            <pc:sldMk cId="1950423872" sldId="278"/>
            <ac:spMk id="25" creationId="{954B35FB-958E-B7E1-B4D9-CD62AE491C82}"/>
          </ac:spMkLst>
        </pc:spChg>
        <pc:spChg chg="add mod">
          <ac:chgData name="Sebastian Max" userId="be0f25e6-48a2-4e87-b5b5-cf865e859a8b" providerId="ADAL" clId="{322E668E-5487-184D-9969-D41F68EB9C61}" dt="2023-05-12T07:32:24.817" v="4521" actId="208"/>
          <ac:spMkLst>
            <pc:docMk/>
            <pc:sldMk cId="1950423872" sldId="278"/>
            <ac:spMk id="26" creationId="{DC33777B-F966-C344-A3D1-EEA20CAC9A32}"/>
          </ac:spMkLst>
        </pc:spChg>
        <pc:spChg chg="add del mod">
          <ac:chgData name="Sebastian Max" userId="be0f25e6-48a2-4e87-b5b5-cf865e859a8b" providerId="ADAL" clId="{322E668E-5487-184D-9969-D41F68EB9C61}" dt="2023-05-11T08:50:56.394" v="4476" actId="478"/>
          <ac:spMkLst>
            <pc:docMk/>
            <pc:sldMk cId="1950423872" sldId="278"/>
            <ac:spMk id="27" creationId="{6EE9A45B-D593-F793-F2F7-B807BC88044C}"/>
          </ac:spMkLst>
        </pc:spChg>
        <pc:spChg chg="add del mod">
          <ac:chgData name="Sebastian Max" userId="be0f25e6-48a2-4e87-b5b5-cf865e859a8b" providerId="ADAL" clId="{322E668E-5487-184D-9969-D41F68EB9C61}" dt="2023-05-11T08:50:56.394" v="4476" actId="478"/>
          <ac:spMkLst>
            <pc:docMk/>
            <pc:sldMk cId="1950423872" sldId="278"/>
            <ac:spMk id="28" creationId="{5B8B279E-C894-3ABB-2F84-7B7A39839DFA}"/>
          </ac:spMkLst>
        </pc:spChg>
        <pc:spChg chg="add mod">
          <ac:chgData name="Sebastian Max" userId="be0f25e6-48a2-4e87-b5b5-cf865e859a8b" providerId="ADAL" clId="{322E668E-5487-184D-9969-D41F68EB9C61}" dt="2023-05-12T07:37:06.696" v="4663" actId="555"/>
          <ac:spMkLst>
            <pc:docMk/>
            <pc:sldMk cId="1950423872" sldId="278"/>
            <ac:spMk id="29" creationId="{5E1AA4AC-697F-43DD-2816-5500F1130F50}"/>
          </ac:spMkLst>
        </pc:spChg>
        <pc:spChg chg="add mod">
          <ac:chgData name="Sebastian Max" userId="be0f25e6-48a2-4e87-b5b5-cf865e859a8b" providerId="ADAL" clId="{322E668E-5487-184D-9969-D41F68EB9C61}" dt="2023-05-12T07:32:24.817" v="4521" actId="208"/>
          <ac:spMkLst>
            <pc:docMk/>
            <pc:sldMk cId="1950423872" sldId="278"/>
            <ac:spMk id="30" creationId="{BD97AB0C-377A-ECE7-3FC1-CE325B301597}"/>
          </ac:spMkLst>
        </pc:spChg>
        <pc:spChg chg="add mod">
          <ac:chgData name="Sebastian Max" userId="be0f25e6-48a2-4e87-b5b5-cf865e859a8b" providerId="ADAL" clId="{322E668E-5487-184D-9969-D41F68EB9C61}" dt="2023-05-12T07:32:24.817" v="4521" actId="208"/>
          <ac:spMkLst>
            <pc:docMk/>
            <pc:sldMk cId="1950423872" sldId="278"/>
            <ac:spMk id="31" creationId="{60DFED3C-A1F0-5987-3BDF-AF2FE712D7ED}"/>
          </ac:spMkLst>
        </pc:spChg>
        <pc:spChg chg="add mod">
          <ac:chgData name="Sebastian Max" userId="be0f25e6-48a2-4e87-b5b5-cf865e859a8b" providerId="ADAL" clId="{322E668E-5487-184D-9969-D41F68EB9C61}" dt="2023-05-12T07:32:24.817" v="4521" actId="208"/>
          <ac:spMkLst>
            <pc:docMk/>
            <pc:sldMk cId="1950423872" sldId="278"/>
            <ac:spMk id="37" creationId="{46F60F92-F276-D288-10E2-85AC3436C605}"/>
          </ac:spMkLst>
        </pc:spChg>
        <pc:spChg chg="add mod">
          <ac:chgData name="Sebastian Max" userId="be0f25e6-48a2-4e87-b5b5-cf865e859a8b" providerId="ADAL" clId="{322E668E-5487-184D-9969-D41F68EB9C61}" dt="2023-05-12T07:32:24.817" v="4521" actId="208"/>
          <ac:spMkLst>
            <pc:docMk/>
            <pc:sldMk cId="1950423872" sldId="278"/>
            <ac:spMk id="38" creationId="{325767AF-E2AC-5A70-413A-A4E7CB3F2799}"/>
          </ac:spMkLst>
        </pc:spChg>
        <pc:spChg chg="add mod">
          <ac:chgData name="Sebastian Max" userId="be0f25e6-48a2-4e87-b5b5-cf865e859a8b" providerId="ADAL" clId="{322E668E-5487-184D-9969-D41F68EB9C61}" dt="2023-05-12T07:32:24.817" v="4521" actId="208"/>
          <ac:spMkLst>
            <pc:docMk/>
            <pc:sldMk cId="1950423872" sldId="278"/>
            <ac:spMk id="39" creationId="{989C4C18-F027-9453-457A-409A42E69FAB}"/>
          </ac:spMkLst>
        </pc:spChg>
        <pc:spChg chg="add mod">
          <ac:chgData name="Sebastian Max" userId="be0f25e6-48a2-4e87-b5b5-cf865e859a8b" providerId="ADAL" clId="{322E668E-5487-184D-9969-D41F68EB9C61}" dt="2023-05-12T07:32:24.817" v="4521" actId="208"/>
          <ac:spMkLst>
            <pc:docMk/>
            <pc:sldMk cId="1950423872" sldId="278"/>
            <ac:spMk id="41" creationId="{2AE32B2E-E4B6-7601-B9F6-9DA431BB2C0E}"/>
          </ac:spMkLst>
        </pc:spChg>
        <pc:spChg chg="add del mod">
          <ac:chgData name="Sebastian Max" userId="be0f25e6-48a2-4e87-b5b5-cf865e859a8b" providerId="ADAL" clId="{322E668E-5487-184D-9969-D41F68EB9C61}" dt="2023-05-11T08:48:50.429" v="4445" actId="478"/>
          <ac:spMkLst>
            <pc:docMk/>
            <pc:sldMk cId="1950423872" sldId="278"/>
            <ac:spMk id="42" creationId="{39236AF3-75A7-65E5-50F9-2443A93F1932}"/>
          </ac:spMkLst>
        </pc:spChg>
        <pc:spChg chg="add del mod">
          <ac:chgData name="Sebastian Max" userId="be0f25e6-48a2-4e87-b5b5-cf865e859a8b" providerId="ADAL" clId="{322E668E-5487-184D-9969-D41F68EB9C61}" dt="2023-05-11T08:48:50.429" v="4445" actId="478"/>
          <ac:spMkLst>
            <pc:docMk/>
            <pc:sldMk cId="1950423872" sldId="278"/>
            <ac:spMk id="43" creationId="{4307F7D3-2774-8528-C700-80FAE7A0C50A}"/>
          </ac:spMkLst>
        </pc:spChg>
        <pc:spChg chg="add del mod">
          <ac:chgData name="Sebastian Max" userId="be0f25e6-48a2-4e87-b5b5-cf865e859a8b" providerId="ADAL" clId="{322E668E-5487-184D-9969-D41F68EB9C61}" dt="2023-05-11T08:49:05.122" v="4449" actId="478"/>
          <ac:spMkLst>
            <pc:docMk/>
            <pc:sldMk cId="1950423872" sldId="278"/>
            <ac:spMk id="44" creationId="{BBC5EA79-0395-0849-E4BD-CA82FB4ACC86}"/>
          </ac:spMkLst>
        </pc:spChg>
        <pc:spChg chg="add del mod">
          <ac:chgData name="Sebastian Max" userId="be0f25e6-48a2-4e87-b5b5-cf865e859a8b" providerId="ADAL" clId="{322E668E-5487-184D-9969-D41F68EB9C61}" dt="2023-05-11T08:48:50.429" v="4445" actId="478"/>
          <ac:spMkLst>
            <pc:docMk/>
            <pc:sldMk cId="1950423872" sldId="278"/>
            <ac:spMk id="45" creationId="{8852CA0B-6DB1-C03B-C75E-678D4BA7FDC0}"/>
          </ac:spMkLst>
        </pc:spChg>
        <pc:spChg chg="add del mod">
          <ac:chgData name="Sebastian Max" userId="be0f25e6-48a2-4e87-b5b5-cf865e859a8b" providerId="ADAL" clId="{322E668E-5487-184D-9969-D41F68EB9C61}" dt="2023-05-11T08:49:06.866" v="4450" actId="478"/>
          <ac:spMkLst>
            <pc:docMk/>
            <pc:sldMk cId="1950423872" sldId="278"/>
            <ac:spMk id="46" creationId="{7CC9E656-0CDD-5139-2D6D-0929923FBB2E}"/>
          </ac:spMkLst>
        </pc:spChg>
        <pc:spChg chg="add del mod">
          <ac:chgData name="Sebastian Max" userId="be0f25e6-48a2-4e87-b5b5-cf865e859a8b" providerId="ADAL" clId="{322E668E-5487-184D-9969-D41F68EB9C61}" dt="2023-05-11T08:48:50.429" v="4445" actId="478"/>
          <ac:spMkLst>
            <pc:docMk/>
            <pc:sldMk cId="1950423872" sldId="278"/>
            <ac:spMk id="47" creationId="{C4A58FC1-86CF-17BB-A8FC-9EF569398FEF}"/>
          </ac:spMkLst>
        </pc:spChg>
        <pc:spChg chg="add del mod">
          <ac:chgData name="Sebastian Max" userId="be0f25e6-48a2-4e87-b5b5-cf865e859a8b" providerId="ADAL" clId="{322E668E-5487-184D-9969-D41F68EB9C61}" dt="2023-05-11T08:49:08.787" v="4451" actId="478"/>
          <ac:spMkLst>
            <pc:docMk/>
            <pc:sldMk cId="1950423872" sldId="278"/>
            <ac:spMk id="48" creationId="{63234DAB-7453-B989-51DC-44FF927E6015}"/>
          </ac:spMkLst>
        </pc:spChg>
        <pc:spChg chg="add del mod">
          <ac:chgData name="Sebastian Max" userId="be0f25e6-48a2-4e87-b5b5-cf865e859a8b" providerId="ADAL" clId="{322E668E-5487-184D-9969-D41F68EB9C61}" dt="2023-05-11T08:48:50.429" v="4445" actId="478"/>
          <ac:spMkLst>
            <pc:docMk/>
            <pc:sldMk cId="1950423872" sldId="278"/>
            <ac:spMk id="49" creationId="{627B0EAE-DABF-72B5-9F21-95F5F6700453}"/>
          </ac:spMkLst>
        </pc:spChg>
        <pc:spChg chg="add mod">
          <ac:chgData name="Sebastian Max" userId="be0f25e6-48a2-4e87-b5b5-cf865e859a8b" providerId="ADAL" clId="{322E668E-5487-184D-9969-D41F68EB9C61}" dt="2023-05-12T07:37:14.735" v="4664" actId="555"/>
          <ac:spMkLst>
            <pc:docMk/>
            <pc:sldMk cId="1950423872" sldId="278"/>
            <ac:spMk id="50" creationId="{3F3D5CD7-A809-6CB6-19D6-2957CDD9A111}"/>
          </ac:spMkLst>
        </pc:spChg>
        <pc:spChg chg="add mod">
          <ac:chgData name="Sebastian Max" userId="be0f25e6-48a2-4e87-b5b5-cf865e859a8b" providerId="ADAL" clId="{322E668E-5487-184D-9969-D41F68EB9C61}" dt="2023-05-12T07:36:32.600" v="4657" actId="1038"/>
          <ac:spMkLst>
            <pc:docMk/>
            <pc:sldMk cId="1950423872" sldId="278"/>
            <ac:spMk id="51" creationId="{F88DF060-5F2F-A1F1-429B-C8B8997ABDF8}"/>
          </ac:spMkLst>
        </pc:spChg>
        <pc:spChg chg="add mod">
          <ac:chgData name="Sebastian Max" userId="be0f25e6-48a2-4e87-b5b5-cf865e859a8b" providerId="ADAL" clId="{322E668E-5487-184D-9969-D41F68EB9C61}" dt="2023-05-12T07:36:42.659" v="4658" actId="1076"/>
          <ac:spMkLst>
            <pc:docMk/>
            <pc:sldMk cId="1950423872" sldId="278"/>
            <ac:spMk id="52" creationId="{D0650345-3711-C7EC-5ADF-BB20B17BE4D3}"/>
          </ac:spMkLst>
        </pc:spChg>
        <pc:spChg chg="add mod">
          <ac:chgData name="Sebastian Max" userId="be0f25e6-48a2-4e87-b5b5-cf865e859a8b" providerId="ADAL" clId="{322E668E-5487-184D-9969-D41F68EB9C61}" dt="2023-05-12T07:36:32.600" v="4657" actId="1038"/>
          <ac:spMkLst>
            <pc:docMk/>
            <pc:sldMk cId="1950423872" sldId="278"/>
            <ac:spMk id="53" creationId="{D6E4925C-6CDB-2FD8-99B0-A00B5E5F1349}"/>
          </ac:spMkLst>
        </pc:spChg>
        <pc:spChg chg="add mod">
          <ac:chgData name="Sebastian Max" userId="be0f25e6-48a2-4e87-b5b5-cf865e859a8b" providerId="ADAL" clId="{322E668E-5487-184D-9969-D41F68EB9C61}" dt="2023-05-12T07:36:32.600" v="4657" actId="1038"/>
          <ac:spMkLst>
            <pc:docMk/>
            <pc:sldMk cId="1950423872" sldId="278"/>
            <ac:spMk id="54" creationId="{7A380D49-208E-7A64-0997-E43A209AE54D}"/>
          </ac:spMkLst>
        </pc:spChg>
        <pc:spChg chg="add mod">
          <ac:chgData name="Sebastian Max" userId="be0f25e6-48a2-4e87-b5b5-cf865e859a8b" providerId="ADAL" clId="{322E668E-5487-184D-9969-D41F68EB9C61}" dt="2023-05-12T07:36:32.600" v="4657" actId="1038"/>
          <ac:spMkLst>
            <pc:docMk/>
            <pc:sldMk cId="1950423872" sldId="278"/>
            <ac:spMk id="55" creationId="{CA05CB67-8492-0670-CFE7-E09728DB57B5}"/>
          </ac:spMkLst>
        </pc:spChg>
        <pc:spChg chg="add mod">
          <ac:chgData name="Sebastian Max" userId="be0f25e6-48a2-4e87-b5b5-cf865e859a8b" providerId="ADAL" clId="{322E668E-5487-184D-9969-D41F68EB9C61}" dt="2023-05-12T07:36:32.600" v="4657" actId="1038"/>
          <ac:spMkLst>
            <pc:docMk/>
            <pc:sldMk cId="1950423872" sldId="278"/>
            <ac:spMk id="56" creationId="{9CA5AC9E-68A4-380C-8943-BD29C2241EAC}"/>
          </ac:spMkLst>
        </pc:spChg>
        <pc:spChg chg="add del mod">
          <ac:chgData name="Sebastian Max" userId="be0f25e6-48a2-4e87-b5b5-cf865e859a8b" providerId="ADAL" clId="{322E668E-5487-184D-9969-D41F68EB9C61}" dt="2023-05-11T09:05:48.372" v="4508"/>
          <ac:spMkLst>
            <pc:docMk/>
            <pc:sldMk cId="1950423872" sldId="278"/>
            <ac:spMk id="58" creationId="{A4A8D7E8-CF9C-FAE2-44D4-94DD9F3DC6C7}"/>
          </ac:spMkLst>
        </pc:spChg>
        <pc:spChg chg="add mod">
          <ac:chgData name="Sebastian Max" userId="be0f25e6-48a2-4e87-b5b5-cf865e859a8b" providerId="ADAL" clId="{322E668E-5487-184D-9969-D41F68EB9C61}" dt="2023-05-12T07:37:14.735" v="4664" actId="555"/>
          <ac:spMkLst>
            <pc:docMk/>
            <pc:sldMk cId="1950423872" sldId="278"/>
            <ac:spMk id="59" creationId="{5B152E97-1A9A-C832-3FB3-A74D9375A7A6}"/>
          </ac:spMkLst>
        </pc:spChg>
        <pc:spChg chg="add mod">
          <ac:chgData name="Sebastian Max" userId="be0f25e6-48a2-4e87-b5b5-cf865e859a8b" providerId="ADAL" clId="{322E668E-5487-184D-9969-D41F68EB9C61}" dt="2023-05-12T07:37:06.696" v="4663" actId="555"/>
          <ac:spMkLst>
            <pc:docMk/>
            <pc:sldMk cId="1950423872" sldId="278"/>
            <ac:spMk id="60" creationId="{4C2B4DAE-0AEC-9DEB-70EC-242A20AC8BBE}"/>
          </ac:spMkLst>
        </pc:spChg>
        <pc:cxnChg chg="add mod">
          <ac:chgData name="Sebastian Max" userId="be0f25e6-48a2-4e87-b5b5-cf865e859a8b" providerId="ADAL" clId="{322E668E-5487-184D-9969-D41F68EB9C61}" dt="2023-05-12T07:32:24.817" v="4521" actId="208"/>
          <ac:cxnSpMkLst>
            <pc:docMk/>
            <pc:sldMk cId="1950423872" sldId="278"/>
            <ac:cxnSpMk id="11" creationId="{696F7F07-99C8-7136-9148-E66FB01E2EB6}"/>
          </ac:cxnSpMkLst>
        </pc:cxnChg>
        <pc:cxnChg chg="add mod">
          <ac:chgData name="Sebastian Max" userId="be0f25e6-48a2-4e87-b5b5-cf865e859a8b" providerId="ADAL" clId="{322E668E-5487-184D-9969-D41F68EB9C61}" dt="2023-05-12T07:32:32.831" v="4522" actId="208"/>
          <ac:cxnSpMkLst>
            <pc:docMk/>
            <pc:sldMk cId="1950423872" sldId="278"/>
            <ac:cxnSpMk id="12" creationId="{F76E78CE-534A-CAFF-891C-235FF90FB501}"/>
          </ac:cxnSpMkLst>
        </pc:cxnChg>
        <pc:cxnChg chg="add mod">
          <ac:chgData name="Sebastian Max" userId="be0f25e6-48a2-4e87-b5b5-cf865e859a8b" providerId="ADAL" clId="{322E668E-5487-184D-9969-D41F68EB9C61}" dt="2023-05-12T07:32:32.831" v="4522" actId="208"/>
          <ac:cxnSpMkLst>
            <pc:docMk/>
            <pc:sldMk cId="1950423872" sldId="278"/>
            <ac:cxnSpMk id="13" creationId="{20FC78FA-E78F-650A-0775-1B6DE43BC528}"/>
          </ac:cxnSpMkLst>
        </pc:cxnChg>
        <pc:cxnChg chg="add mod">
          <ac:chgData name="Sebastian Max" userId="be0f25e6-48a2-4e87-b5b5-cf865e859a8b" providerId="ADAL" clId="{322E668E-5487-184D-9969-D41F68EB9C61}" dt="2023-05-12T07:32:32.831" v="4522" actId="208"/>
          <ac:cxnSpMkLst>
            <pc:docMk/>
            <pc:sldMk cId="1950423872" sldId="278"/>
            <ac:cxnSpMk id="14" creationId="{AE390585-8232-3217-4A62-0EE9FE904D9F}"/>
          </ac:cxnSpMkLst>
        </pc:cxnChg>
        <pc:cxnChg chg="add mod">
          <ac:chgData name="Sebastian Max" userId="be0f25e6-48a2-4e87-b5b5-cf865e859a8b" providerId="ADAL" clId="{322E668E-5487-184D-9969-D41F68EB9C61}" dt="2023-05-12T07:32:32.831" v="4522" actId="208"/>
          <ac:cxnSpMkLst>
            <pc:docMk/>
            <pc:sldMk cId="1950423872" sldId="278"/>
            <ac:cxnSpMk id="15" creationId="{8522A6EF-8B9D-7E06-F24B-578813EDF76D}"/>
          </ac:cxnSpMkLst>
        </pc:cxnChg>
        <pc:cxnChg chg="add mod">
          <ac:chgData name="Sebastian Max" userId="be0f25e6-48a2-4e87-b5b5-cf865e859a8b" providerId="ADAL" clId="{322E668E-5487-184D-9969-D41F68EB9C61}" dt="2023-05-12T07:32:24.817" v="4521" actId="208"/>
          <ac:cxnSpMkLst>
            <pc:docMk/>
            <pc:sldMk cId="1950423872" sldId="278"/>
            <ac:cxnSpMk id="19" creationId="{AF075EB8-74F3-304D-3B2C-D0B3CB1E8A1F}"/>
          </ac:cxnSpMkLst>
        </pc:cxnChg>
        <pc:cxnChg chg="add mod">
          <ac:chgData name="Sebastian Max" userId="be0f25e6-48a2-4e87-b5b5-cf865e859a8b" providerId="ADAL" clId="{322E668E-5487-184D-9969-D41F68EB9C61}" dt="2023-05-12T07:32:24.817" v="4521" actId="208"/>
          <ac:cxnSpMkLst>
            <pc:docMk/>
            <pc:sldMk cId="1950423872" sldId="278"/>
            <ac:cxnSpMk id="32" creationId="{44F8A5A2-B449-97A1-840E-258BD9145FA5}"/>
          </ac:cxnSpMkLst>
        </pc:cxnChg>
        <pc:cxnChg chg="add mod">
          <ac:chgData name="Sebastian Max" userId="be0f25e6-48a2-4e87-b5b5-cf865e859a8b" providerId="ADAL" clId="{322E668E-5487-184D-9969-D41F68EB9C61}" dt="2023-05-12T07:32:24.817" v="4521" actId="208"/>
          <ac:cxnSpMkLst>
            <pc:docMk/>
            <pc:sldMk cId="1950423872" sldId="278"/>
            <ac:cxnSpMk id="33" creationId="{C34329A0-CB1B-A891-1D80-E561A1E1265D}"/>
          </ac:cxnSpMkLst>
        </pc:cxnChg>
        <pc:cxnChg chg="add mod">
          <ac:chgData name="Sebastian Max" userId="be0f25e6-48a2-4e87-b5b5-cf865e859a8b" providerId="ADAL" clId="{322E668E-5487-184D-9969-D41F68EB9C61}" dt="2023-05-12T07:32:24.817" v="4521" actId="208"/>
          <ac:cxnSpMkLst>
            <pc:docMk/>
            <pc:sldMk cId="1950423872" sldId="278"/>
            <ac:cxnSpMk id="34" creationId="{70B196BE-B5D3-1481-7162-AEE4902E7843}"/>
          </ac:cxnSpMkLst>
        </pc:cxnChg>
        <pc:cxnChg chg="add mod">
          <ac:chgData name="Sebastian Max" userId="be0f25e6-48a2-4e87-b5b5-cf865e859a8b" providerId="ADAL" clId="{322E668E-5487-184D-9969-D41F68EB9C61}" dt="2023-05-12T07:32:24.817" v="4521" actId="208"/>
          <ac:cxnSpMkLst>
            <pc:docMk/>
            <pc:sldMk cId="1950423872" sldId="278"/>
            <ac:cxnSpMk id="35" creationId="{DD79BA4C-5A7A-9AF0-0737-0C643EF57EE6}"/>
          </ac:cxnSpMkLst>
        </pc:cxnChg>
        <pc:cxnChg chg="add mod">
          <ac:chgData name="Sebastian Max" userId="be0f25e6-48a2-4e87-b5b5-cf865e859a8b" providerId="ADAL" clId="{322E668E-5487-184D-9969-D41F68EB9C61}" dt="2023-05-12T07:32:24.817" v="4521" actId="208"/>
          <ac:cxnSpMkLst>
            <pc:docMk/>
            <pc:sldMk cId="1950423872" sldId="278"/>
            <ac:cxnSpMk id="36" creationId="{0D537EF6-21F4-6E06-C718-D7623BF81DAC}"/>
          </ac:cxnSpMkLst>
        </pc:cxnChg>
        <pc:cxnChg chg="add mod">
          <ac:chgData name="Sebastian Max" userId="be0f25e6-48a2-4e87-b5b5-cf865e859a8b" providerId="ADAL" clId="{322E668E-5487-184D-9969-D41F68EB9C61}" dt="2023-05-12T07:36:32.600" v="4657" actId="1038"/>
          <ac:cxnSpMkLst>
            <pc:docMk/>
            <pc:sldMk cId="1950423872" sldId="278"/>
            <ac:cxnSpMk id="40" creationId="{83B46424-D73F-C731-AB85-5EC9B5DA8D7A}"/>
          </ac:cxnSpMkLst>
        </pc:cxnChg>
      </pc:sldChg>
      <pc:sldChg chg="modSp new mod">
        <pc:chgData name="Sebastian Max" userId="be0f25e6-48a2-4e87-b5b5-cf865e859a8b" providerId="ADAL" clId="{322E668E-5487-184D-9969-D41F68EB9C61}" dt="2023-05-12T08:17:38.433" v="5539" actId="20577"/>
        <pc:sldMkLst>
          <pc:docMk/>
          <pc:sldMk cId="3810494635" sldId="279"/>
        </pc:sldMkLst>
        <pc:spChg chg="mod">
          <ac:chgData name="Sebastian Max" userId="be0f25e6-48a2-4e87-b5b5-cf865e859a8b" providerId="ADAL" clId="{322E668E-5487-184D-9969-D41F68EB9C61}" dt="2023-05-12T07:56:58.770" v="4789" actId="20577"/>
          <ac:spMkLst>
            <pc:docMk/>
            <pc:sldMk cId="3810494635" sldId="279"/>
            <ac:spMk id="2" creationId="{C9AB04B9-D19F-4F33-3599-5A14C7668CEC}"/>
          </ac:spMkLst>
        </pc:spChg>
        <pc:spChg chg="mod">
          <ac:chgData name="Sebastian Max" userId="be0f25e6-48a2-4e87-b5b5-cf865e859a8b" providerId="ADAL" clId="{322E668E-5487-184D-9969-D41F68EB9C61}" dt="2023-05-12T08:17:38.433" v="5539" actId="20577"/>
          <ac:spMkLst>
            <pc:docMk/>
            <pc:sldMk cId="3810494635" sldId="279"/>
            <ac:spMk id="3" creationId="{9E921D68-9CDB-BFE9-15CA-10852826E0D2}"/>
          </ac:spMkLst>
        </pc:spChg>
      </pc:sldChg>
      <pc:sldChg chg="addSp modSp new mod">
        <pc:chgData name="Sebastian Max" userId="be0f25e6-48a2-4e87-b5b5-cf865e859a8b" providerId="ADAL" clId="{322E668E-5487-184D-9969-D41F68EB9C61}" dt="2023-05-12T08:17:27.553" v="5520" actId="1076"/>
        <pc:sldMkLst>
          <pc:docMk/>
          <pc:sldMk cId="2177652645" sldId="280"/>
        </pc:sldMkLst>
        <pc:spChg chg="mod">
          <ac:chgData name="Sebastian Max" userId="be0f25e6-48a2-4e87-b5b5-cf865e859a8b" providerId="ADAL" clId="{322E668E-5487-184D-9969-D41F68EB9C61}" dt="2023-05-12T08:09:09.009" v="5241" actId="20577"/>
          <ac:spMkLst>
            <pc:docMk/>
            <pc:sldMk cId="2177652645" sldId="280"/>
            <ac:spMk id="2" creationId="{71AEBBBF-E2C0-3D51-303A-7373B6B4FB41}"/>
          </ac:spMkLst>
        </pc:spChg>
        <pc:spChg chg="mod">
          <ac:chgData name="Sebastian Max" userId="be0f25e6-48a2-4e87-b5b5-cf865e859a8b" providerId="ADAL" clId="{322E668E-5487-184D-9969-D41F68EB9C61}" dt="2023-05-12T08:14:52.419" v="5519" actId="20577"/>
          <ac:spMkLst>
            <pc:docMk/>
            <pc:sldMk cId="2177652645" sldId="280"/>
            <ac:spMk id="3" creationId="{3AA66B88-33CB-94AC-4408-0DAB3C3FD6D8}"/>
          </ac:spMkLst>
        </pc:spChg>
        <pc:spChg chg="add mod">
          <ac:chgData name="Sebastian Max" userId="be0f25e6-48a2-4e87-b5b5-cf865e859a8b" providerId="ADAL" clId="{322E668E-5487-184D-9969-D41F68EB9C61}" dt="2023-05-12T08:17:27.553" v="5520" actId="1076"/>
          <ac:spMkLst>
            <pc:docMk/>
            <pc:sldMk cId="2177652645" sldId="280"/>
            <ac:spMk id="12" creationId="{01848223-E3EA-FB89-ED32-4F69C36C6572}"/>
          </ac:spMkLst>
        </pc:spChg>
        <pc:spChg chg="add mod">
          <ac:chgData name="Sebastian Max" userId="be0f25e6-48a2-4e87-b5b5-cf865e859a8b" providerId="ADAL" clId="{322E668E-5487-184D-9969-D41F68EB9C61}" dt="2023-05-12T08:17:27.553" v="5520" actId="1076"/>
          <ac:spMkLst>
            <pc:docMk/>
            <pc:sldMk cId="2177652645" sldId="280"/>
            <ac:spMk id="13" creationId="{54F70708-9200-EC68-00E5-6CDEA5125A4E}"/>
          </ac:spMkLst>
        </pc:spChg>
        <pc:spChg chg="add mod">
          <ac:chgData name="Sebastian Max" userId="be0f25e6-48a2-4e87-b5b5-cf865e859a8b" providerId="ADAL" clId="{322E668E-5487-184D-9969-D41F68EB9C61}" dt="2023-05-12T08:17:27.553" v="5520" actId="1076"/>
          <ac:spMkLst>
            <pc:docMk/>
            <pc:sldMk cId="2177652645" sldId="280"/>
            <ac:spMk id="14" creationId="{D6C2BBE2-6BDA-4939-0DDC-C8843C67949D}"/>
          </ac:spMkLst>
        </pc:spChg>
        <pc:spChg chg="add mod">
          <ac:chgData name="Sebastian Max" userId="be0f25e6-48a2-4e87-b5b5-cf865e859a8b" providerId="ADAL" clId="{322E668E-5487-184D-9969-D41F68EB9C61}" dt="2023-05-12T08:17:27.553" v="5520" actId="1076"/>
          <ac:spMkLst>
            <pc:docMk/>
            <pc:sldMk cId="2177652645" sldId="280"/>
            <ac:spMk id="16" creationId="{069D0108-78F9-5680-FC35-9EFB07A64FB5}"/>
          </ac:spMkLst>
        </pc:spChg>
        <pc:spChg chg="add mod">
          <ac:chgData name="Sebastian Max" userId="be0f25e6-48a2-4e87-b5b5-cf865e859a8b" providerId="ADAL" clId="{322E668E-5487-184D-9969-D41F68EB9C61}" dt="2023-05-12T08:17:27.553" v="5520" actId="1076"/>
          <ac:spMkLst>
            <pc:docMk/>
            <pc:sldMk cId="2177652645" sldId="280"/>
            <ac:spMk id="17" creationId="{511A40A2-6F8F-A162-37FF-6ADD8A407C59}"/>
          </ac:spMkLst>
        </pc:spChg>
        <pc:spChg chg="add mod">
          <ac:chgData name="Sebastian Max" userId="be0f25e6-48a2-4e87-b5b5-cf865e859a8b" providerId="ADAL" clId="{322E668E-5487-184D-9969-D41F68EB9C61}" dt="2023-05-12T08:17:27.553" v="5520" actId="1076"/>
          <ac:spMkLst>
            <pc:docMk/>
            <pc:sldMk cId="2177652645" sldId="280"/>
            <ac:spMk id="18" creationId="{3594157B-98E7-7C36-23ED-213CB5AD1175}"/>
          </ac:spMkLst>
        </pc:spChg>
        <pc:spChg chg="add mod">
          <ac:chgData name="Sebastian Max" userId="be0f25e6-48a2-4e87-b5b5-cf865e859a8b" providerId="ADAL" clId="{322E668E-5487-184D-9969-D41F68EB9C61}" dt="2023-05-12T08:17:27.553" v="5520" actId="1076"/>
          <ac:spMkLst>
            <pc:docMk/>
            <pc:sldMk cId="2177652645" sldId="280"/>
            <ac:spMk id="19" creationId="{1BE73CB2-3C0A-707F-6735-2F778EDFED79}"/>
          </ac:spMkLst>
        </pc:spChg>
        <pc:spChg chg="add mod">
          <ac:chgData name="Sebastian Max" userId="be0f25e6-48a2-4e87-b5b5-cf865e859a8b" providerId="ADAL" clId="{322E668E-5487-184D-9969-D41F68EB9C61}" dt="2023-05-12T08:17:27.553" v="5520" actId="1076"/>
          <ac:spMkLst>
            <pc:docMk/>
            <pc:sldMk cId="2177652645" sldId="280"/>
            <ac:spMk id="20" creationId="{DD9A2561-6967-9E6F-B338-EEFE5A6A23FC}"/>
          </ac:spMkLst>
        </pc:spChg>
        <pc:spChg chg="add mod">
          <ac:chgData name="Sebastian Max" userId="be0f25e6-48a2-4e87-b5b5-cf865e859a8b" providerId="ADAL" clId="{322E668E-5487-184D-9969-D41F68EB9C61}" dt="2023-05-12T08:17:27.553" v="5520" actId="1076"/>
          <ac:spMkLst>
            <pc:docMk/>
            <pc:sldMk cId="2177652645" sldId="280"/>
            <ac:spMk id="21" creationId="{D6159B8F-AEC0-4E4B-F655-A7C44A9EC58F}"/>
          </ac:spMkLst>
        </pc:spChg>
        <pc:spChg chg="add mod">
          <ac:chgData name="Sebastian Max" userId="be0f25e6-48a2-4e87-b5b5-cf865e859a8b" providerId="ADAL" clId="{322E668E-5487-184D-9969-D41F68EB9C61}" dt="2023-05-12T08:17:27.553" v="5520" actId="1076"/>
          <ac:spMkLst>
            <pc:docMk/>
            <pc:sldMk cId="2177652645" sldId="280"/>
            <ac:spMk id="22" creationId="{07392EFF-F63E-9DC2-0D57-FCFBA87CC693}"/>
          </ac:spMkLst>
        </pc:spChg>
        <pc:spChg chg="add mod">
          <ac:chgData name="Sebastian Max" userId="be0f25e6-48a2-4e87-b5b5-cf865e859a8b" providerId="ADAL" clId="{322E668E-5487-184D-9969-D41F68EB9C61}" dt="2023-05-12T08:17:27.553" v="5520" actId="1076"/>
          <ac:spMkLst>
            <pc:docMk/>
            <pc:sldMk cId="2177652645" sldId="280"/>
            <ac:spMk id="23" creationId="{7AEC86BF-E18E-1B1C-86A7-2D502ABE8CA2}"/>
          </ac:spMkLst>
        </pc:spChg>
        <pc:spChg chg="add mod">
          <ac:chgData name="Sebastian Max" userId="be0f25e6-48a2-4e87-b5b5-cf865e859a8b" providerId="ADAL" clId="{322E668E-5487-184D-9969-D41F68EB9C61}" dt="2023-05-12T08:17:27.553" v="5520" actId="1076"/>
          <ac:spMkLst>
            <pc:docMk/>
            <pc:sldMk cId="2177652645" sldId="280"/>
            <ac:spMk id="24" creationId="{5AF3BD5A-7125-C91B-37B6-B01FDAD1C354}"/>
          </ac:spMkLst>
        </pc:spChg>
        <pc:spChg chg="add mod">
          <ac:chgData name="Sebastian Max" userId="be0f25e6-48a2-4e87-b5b5-cf865e859a8b" providerId="ADAL" clId="{322E668E-5487-184D-9969-D41F68EB9C61}" dt="2023-05-12T08:17:27.553" v="5520" actId="1076"/>
          <ac:spMkLst>
            <pc:docMk/>
            <pc:sldMk cId="2177652645" sldId="280"/>
            <ac:spMk id="25" creationId="{0EC2C3AF-2F07-D724-6E0B-3EEB554C1DE0}"/>
          </ac:spMkLst>
        </pc:spChg>
        <pc:spChg chg="add mod">
          <ac:chgData name="Sebastian Max" userId="be0f25e6-48a2-4e87-b5b5-cf865e859a8b" providerId="ADAL" clId="{322E668E-5487-184D-9969-D41F68EB9C61}" dt="2023-05-12T08:17:27.553" v="5520" actId="1076"/>
          <ac:spMkLst>
            <pc:docMk/>
            <pc:sldMk cId="2177652645" sldId="280"/>
            <ac:spMk id="26" creationId="{064C77DB-FA75-1B3C-F1CC-270DBB1B1540}"/>
          </ac:spMkLst>
        </pc:spChg>
        <pc:cxnChg chg="add mod">
          <ac:chgData name="Sebastian Max" userId="be0f25e6-48a2-4e87-b5b5-cf865e859a8b" providerId="ADAL" clId="{322E668E-5487-184D-9969-D41F68EB9C61}" dt="2023-05-12T08:17:27.553" v="5520" actId="1076"/>
          <ac:cxnSpMkLst>
            <pc:docMk/>
            <pc:sldMk cId="2177652645" sldId="280"/>
            <ac:cxnSpMk id="7" creationId="{0B72B990-791D-B7E5-B501-1720BDD836DD}"/>
          </ac:cxnSpMkLst>
        </pc:cxnChg>
        <pc:cxnChg chg="add mod">
          <ac:chgData name="Sebastian Max" userId="be0f25e6-48a2-4e87-b5b5-cf865e859a8b" providerId="ADAL" clId="{322E668E-5487-184D-9969-D41F68EB9C61}" dt="2023-05-12T08:17:27.553" v="5520" actId="1076"/>
          <ac:cxnSpMkLst>
            <pc:docMk/>
            <pc:sldMk cId="2177652645" sldId="280"/>
            <ac:cxnSpMk id="8" creationId="{CDF34A7F-ED5D-C235-FD29-356C694A5319}"/>
          </ac:cxnSpMkLst>
        </pc:cxnChg>
        <pc:cxnChg chg="add mod">
          <ac:chgData name="Sebastian Max" userId="be0f25e6-48a2-4e87-b5b5-cf865e859a8b" providerId="ADAL" clId="{322E668E-5487-184D-9969-D41F68EB9C61}" dt="2023-05-12T08:17:27.553" v="5520" actId="1076"/>
          <ac:cxnSpMkLst>
            <pc:docMk/>
            <pc:sldMk cId="2177652645" sldId="280"/>
            <ac:cxnSpMk id="9" creationId="{CAC3E1EB-11E6-65A0-DB53-4DF1BF6DC3B8}"/>
          </ac:cxnSpMkLst>
        </pc:cxnChg>
        <pc:cxnChg chg="add mod">
          <ac:chgData name="Sebastian Max" userId="be0f25e6-48a2-4e87-b5b5-cf865e859a8b" providerId="ADAL" clId="{322E668E-5487-184D-9969-D41F68EB9C61}" dt="2023-05-12T08:17:27.553" v="5520" actId="1076"/>
          <ac:cxnSpMkLst>
            <pc:docMk/>
            <pc:sldMk cId="2177652645" sldId="280"/>
            <ac:cxnSpMk id="10" creationId="{B8EEB25F-148B-DFAE-6977-21F9AF79078E}"/>
          </ac:cxnSpMkLst>
        </pc:cxnChg>
        <pc:cxnChg chg="add mod">
          <ac:chgData name="Sebastian Max" userId="be0f25e6-48a2-4e87-b5b5-cf865e859a8b" providerId="ADAL" clId="{322E668E-5487-184D-9969-D41F68EB9C61}" dt="2023-05-12T08:17:27.553" v="5520" actId="1076"/>
          <ac:cxnSpMkLst>
            <pc:docMk/>
            <pc:sldMk cId="2177652645" sldId="280"/>
            <ac:cxnSpMk id="11" creationId="{04ABC314-1963-0CED-1B6D-36C1D2206B9D}"/>
          </ac:cxnSpMkLst>
        </pc:cxnChg>
        <pc:cxnChg chg="add mod">
          <ac:chgData name="Sebastian Max" userId="be0f25e6-48a2-4e87-b5b5-cf865e859a8b" providerId="ADAL" clId="{322E668E-5487-184D-9969-D41F68EB9C61}" dt="2023-05-12T08:17:27.553" v="5520" actId="1076"/>
          <ac:cxnSpMkLst>
            <pc:docMk/>
            <pc:sldMk cId="2177652645" sldId="280"/>
            <ac:cxnSpMk id="15" creationId="{993B7026-C8DB-AC1F-64A1-F3F9FF7A2DA1}"/>
          </ac:cxnSpMkLst>
        </pc:cxnChg>
      </pc:sldChg>
      <pc:sldChg chg="addSp modSp new mod">
        <pc:chgData name="Sebastian Max" userId="be0f25e6-48a2-4e87-b5b5-cf865e859a8b" providerId="ADAL" clId="{322E668E-5487-184D-9969-D41F68EB9C61}" dt="2023-05-12T10:01:13.428" v="5602" actId="12"/>
        <pc:sldMkLst>
          <pc:docMk/>
          <pc:sldMk cId="1005805056" sldId="281"/>
        </pc:sldMkLst>
        <pc:spChg chg="mod">
          <ac:chgData name="Sebastian Max" userId="be0f25e6-48a2-4e87-b5b5-cf865e859a8b" providerId="ADAL" clId="{322E668E-5487-184D-9969-D41F68EB9C61}" dt="2023-05-12T08:10:30.259" v="5339" actId="20577"/>
          <ac:spMkLst>
            <pc:docMk/>
            <pc:sldMk cId="1005805056" sldId="281"/>
            <ac:spMk id="2" creationId="{D94D5F8D-CB8B-9AD3-BD12-42304A579F6F}"/>
          </ac:spMkLst>
        </pc:spChg>
        <pc:spChg chg="mod">
          <ac:chgData name="Sebastian Max" userId="be0f25e6-48a2-4e87-b5b5-cf865e859a8b" providerId="ADAL" clId="{322E668E-5487-184D-9969-D41F68EB9C61}" dt="2023-05-12T10:01:13.428" v="5602" actId="12"/>
          <ac:spMkLst>
            <pc:docMk/>
            <pc:sldMk cId="1005805056" sldId="281"/>
            <ac:spMk id="3" creationId="{8522D393-BA6B-56F6-AAE9-93E3964D789D}"/>
          </ac:spMkLst>
        </pc:spChg>
        <pc:spChg chg="add mod">
          <ac:chgData name="Sebastian Max" userId="be0f25e6-48a2-4e87-b5b5-cf865e859a8b" providerId="ADAL" clId="{322E668E-5487-184D-9969-D41F68EB9C61}" dt="2023-05-12T08:11:25.492" v="5395" actId="1076"/>
          <ac:spMkLst>
            <pc:docMk/>
            <pc:sldMk cId="1005805056" sldId="281"/>
            <ac:spMk id="12" creationId="{8B41ECD4-049D-C6E2-0055-63E96A6C23F2}"/>
          </ac:spMkLst>
        </pc:spChg>
        <pc:spChg chg="add mod">
          <ac:chgData name="Sebastian Max" userId="be0f25e6-48a2-4e87-b5b5-cf865e859a8b" providerId="ADAL" clId="{322E668E-5487-184D-9969-D41F68EB9C61}" dt="2023-05-12T08:11:25.492" v="5395" actId="1076"/>
          <ac:spMkLst>
            <pc:docMk/>
            <pc:sldMk cId="1005805056" sldId="281"/>
            <ac:spMk id="13" creationId="{3F23F8DF-B586-D23B-F5AA-268B3A34555B}"/>
          </ac:spMkLst>
        </pc:spChg>
        <pc:spChg chg="add mod">
          <ac:chgData name="Sebastian Max" userId="be0f25e6-48a2-4e87-b5b5-cf865e859a8b" providerId="ADAL" clId="{322E668E-5487-184D-9969-D41F68EB9C61}" dt="2023-05-12T08:11:25.492" v="5395" actId="1076"/>
          <ac:spMkLst>
            <pc:docMk/>
            <pc:sldMk cId="1005805056" sldId="281"/>
            <ac:spMk id="14" creationId="{8A5D2E24-BFBB-0434-B4CD-107579A63111}"/>
          </ac:spMkLst>
        </pc:spChg>
        <pc:spChg chg="add mod">
          <ac:chgData name="Sebastian Max" userId="be0f25e6-48a2-4e87-b5b5-cf865e859a8b" providerId="ADAL" clId="{322E668E-5487-184D-9969-D41F68EB9C61}" dt="2023-05-12T08:11:25.492" v="5395" actId="1076"/>
          <ac:spMkLst>
            <pc:docMk/>
            <pc:sldMk cId="1005805056" sldId="281"/>
            <ac:spMk id="16" creationId="{3A198647-CC34-3F3B-26EB-E2B96C4DA5C2}"/>
          </ac:spMkLst>
        </pc:spChg>
        <pc:spChg chg="add mod">
          <ac:chgData name="Sebastian Max" userId="be0f25e6-48a2-4e87-b5b5-cf865e859a8b" providerId="ADAL" clId="{322E668E-5487-184D-9969-D41F68EB9C61}" dt="2023-05-12T08:11:25.492" v="5395" actId="1076"/>
          <ac:spMkLst>
            <pc:docMk/>
            <pc:sldMk cId="1005805056" sldId="281"/>
            <ac:spMk id="17" creationId="{0E2F7732-DB6E-AD89-E160-1E1399CF5CDF}"/>
          </ac:spMkLst>
        </pc:spChg>
        <pc:spChg chg="add mod">
          <ac:chgData name="Sebastian Max" userId="be0f25e6-48a2-4e87-b5b5-cf865e859a8b" providerId="ADAL" clId="{322E668E-5487-184D-9969-D41F68EB9C61}" dt="2023-05-12T08:11:25.492" v="5395" actId="1076"/>
          <ac:spMkLst>
            <pc:docMk/>
            <pc:sldMk cId="1005805056" sldId="281"/>
            <ac:spMk id="18" creationId="{C0EE9AAD-207E-6857-DDC0-57A83B658F7B}"/>
          </ac:spMkLst>
        </pc:spChg>
        <pc:spChg chg="add mod">
          <ac:chgData name="Sebastian Max" userId="be0f25e6-48a2-4e87-b5b5-cf865e859a8b" providerId="ADAL" clId="{322E668E-5487-184D-9969-D41F68EB9C61}" dt="2023-05-12T08:11:25.492" v="5395" actId="1076"/>
          <ac:spMkLst>
            <pc:docMk/>
            <pc:sldMk cId="1005805056" sldId="281"/>
            <ac:spMk id="19" creationId="{9C3B16AF-B56F-2706-C01F-215B8572E826}"/>
          </ac:spMkLst>
        </pc:spChg>
        <pc:spChg chg="add mod">
          <ac:chgData name="Sebastian Max" userId="be0f25e6-48a2-4e87-b5b5-cf865e859a8b" providerId="ADAL" clId="{322E668E-5487-184D-9969-D41F68EB9C61}" dt="2023-05-12T08:11:25.492" v="5395" actId="1076"/>
          <ac:spMkLst>
            <pc:docMk/>
            <pc:sldMk cId="1005805056" sldId="281"/>
            <ac:spMk id="20" creationId="{D226F35D-67D4-FA13-A652-04065C0354C0}"/>
          </ac:spMkLst>
        </pc:spChg>
        <pc:spChg chg="add mod">
          <ac:chgData name="Sebastian Max" userId="be0f25e6-48a2-4e87-b5b5-cf865e859a8b" providerId="ADAL" clId="{322E668E-5487-184D-9969-D41F68EB9C61}" dt="2023-05-12T08:11:25.492" v="5395" actId="1076"/>
          <ac:spMkLst>
            <pc:docMk/>
            <pc:sldMk cId="1005805056" sldId="281"/>
            <ac:spMk id="21" creationId="{1A4B4E8A-0F8C-3069-B67E-689F3F86D960}"/>
          </ac:spMkLst>
        </pc:spChg>
        <pc:spChg chg="add mod">
          <ac:chgData name="Sebastian Max" userId="be0f25e6-48a2-4e87-b5b5-cf865e859a8b" providerId="ADAL" clId="{322E668E-5487-184D-9969-D41F68EB9C61}" dt="2023-05-12T08:11:25.492" v="5395" actId="1076"/>
          <ac:spMkLst>
            <pc:docMk/>
            <pc:sldMk cId="1005805056" sldId="281"/>
            <ac:spMk id="22" creationId="{4069F8D6-BE6D-4A54-220D-B6DAA208A697}"/>
          </ac:spMkLst>
        </pc:spChg>
        <pc:spChg chg="add mod">
          <ac:chgData name="Sebastian Max" userId="be0f25e6-48a2-4e87-b5b5-cf865e859a8b" providerId="ADAL" clId="{322E668E-5487-184D-9969-D41F68EB9C61}" dt="2023-05-12T08:11:25.492" v="5395" actId="1076"/>
          <ac:spMkLst>
            <pc:docMk/>
            <pc:sldMk cId="1005805056" sldId="281"/>
            <ac:spMk id="23" creationId="{965C65C2-F95E-3F71-4B42-E57B0024A32B}"/>
          </ac:spMkLst>
        </pc:spChg>
        <pc:spChg chg="add mod">
          <ac:chgData name="Sebastian Max" userId="be0f25e6-48a2-4e87-b5b5-cf865e859a8b" providerId="ADAL" clId="{322E668E-5487-184D-9969-D41F68EB9C61}" dt="2023-05-12T08:11:25.492" v="5395" actId="1076"/>
          <ac:spMkLst>
            <pc:docMk/>
            <pc:sldMk cId="1005805056" sldId="281"/>
            <ac:spMk id="24" creationId="{E4DB3258-F7B0-B080-EEF8-E60310A82F85}"/>
          </ac:spMkLst>
        </pc:spChg>
        <pc:cxnChg chg="add mod">
          <ac:chgData name="Sebastian Max" userId="be0f25e6-48a2-4e87-b5b5-cf865e859a8b" providerId="ADAL" clId="{322E668E-5487-184D-9969-D41F68EB9C61}" dt="2023-05-12T08:11:25.492" v="5395" actId="1076"/>
          <ac:cxnSpMkLst>
            <pc:docMk/>
            <pc:sldMk cId="1005805056" sldId="281"/>
            <ac:cxnSpMk id="7" creationId="{89E5A965-6423-6F96-5F10-AED08706C315}"/>
          </ac:cxnSpMkLst>
        </pc:cxnChg>
        <pc:cxnChg chg="add mod">
          <ac:chgData name="Sebastian Max" userId="be0f25e6-48a2-4e87-b5b5-cf865e859a8b" providerId="ADAL" clId="{322E668E-5487-184D-9969-D41F68EB9C61}" dt="2023-05-12T08:11:25.492" v="5395" actId="1076"/>
          <ac:cxnSpMkLst>
            <pc:docMk/>
            <pc:sldMk cId="1005805056" sldId="281"/>
            <ac:cxnSpMk id="8" creationId="{3C91C8B1-BF39-4E64-108A-5C470EB209C7}"/>
          </ac:cxnSpMkLst>
        </pc:cxnChg>
        <pc:cxnChg chg="add mod">
          <ac:chgData name="Sebastian Max" userId="be0f25e6-48a2-4e87-b5b5-cf865e859a8b" providerId="ADAL" clId="{322E668E-5487-184D-9969-D41F68EB9C61}" dt="2023-05-12T08:11:25.492" v="5395" actId="1076"/>
          <ac:cxnSpMkLst>
            <pc:docMk/>
            <pc:sldMk cId="1005805056" sldId="281"/>
            <ac:cxnSpMk id="9" creationId="{F711DC60-D406-E4BF-D775-9382EC2396A8}"/>
          </ac:cxnSpMkLst>
        </pc:cxnChg>
        <pc:cxnChg chg="add mod">
          <ac:chgData name="Sebastian Max" userId="be0f25e6-48a2-4e87-b5b5-cf865e859a8b" providerId="ADAL" clId="{322E668E-5487-184D-9969-D41F68EB9C61}" dt="2023-05-12T08:11:25.492" v="5395" actId="1076"/>
          <ac:cxnSpMkLst>
            <pc:docMk/>
            <pc:sldMk cId="1005805056" sldId="281"/>
            <ac:cxnSpMk id="10" creationId="{2E4EAFC4-728C-B98A-65E9-A5C2F01508C0}"/>
          </ac:cxnSpMkLst>
        </pc:cxnChg>
        <pc:cxnChg chg="add mod">
          <ac:chgData name="Sebastian Max" userId="be0f25e6-48a2-4e87-b5b5-cf865e859a8b" providerId="ADAL" clId="{322E668E-5487-184D-9969-D41F68EB9C61}" dt="2023-05-12T08:11:25.492" v="5395" actId="1076"/>
          <ac:cxnSpMkLst>
            <pc:docMk/>
            <pc:sldMk cId="1005805056" sldId="281"/>
            <ac:cxnSpMk id="11" creationId="{95B3565B-FF55-9F42-1AEC-D1F03B827A7D}"/>
          </ac:cxnSpMkLst>
        </pc:cxnChg>
        <pc:cxnChg chg="add mod">
          <ac:chgData name="Sebastian Max" userId="be0f25e6-48a2-4e87-b5b5-cf865e859a8b" providerId="ADAL" clId="{322E668E-5487-184D-9969-D41F68EB9C61}" dt="2023-05-12T08:11:25.492" v="5395" actId="1076"/>
          <ac:cxnSpMkLst>
            <pc:docMk/>
            <pc:sldMk cId="1005805056" sldId="281"/>
            <ac:cxnSpMk id="15" creationId="{AE73E1BC-0F7A-B43E-1E7E-9002890780F8}"/>
          </ac:cxnSpMkLst>
        </pc:cxnChg>
      </pc:sldChg>
      <pc:sldMasterChg chg="modSp mod modSldLayout">
        <pc:chgData name="Sebastian Max" userId="be0f25e6-48a2-4e87-b5b5-cf865e859a8b" providerId="ADAL" clId="{322E668E-5487-184D-9969-D41F68EB9C61}" dt="2023-05-12T08:24:51.377" v="5548" actId="20577"/>
        <pc:sldMasterMkLst>
          <pc:docMk/>
          <pc:sldMasterMk cId="0" sldId="2147483648"/>
        </pc:sldMasterMkLst>
        <pc:spChg chg="mod">
          <ac:chgData name="Sebastian Max" userId="be0f25e6-48a2-4e87-b5b5-cf865e859a8b" providerId="ADAL" clId="{322E668E-5487-184D-9969-D41F68EB9C61}" dt="2023-05-12T08:24:51.377" v="5548" actId="20577"/>
          <ac:spMkLst>
            <pc:docMk/>
            <pc:sldMasterMk cId="0" sldId="2147483648"/>
            <ac:spMk id="10" creationId="{00000000-0000-0000-0000-000000000000}"/>
          </ac:spMkLst>
        </pc:spChg>
        <pc:sldLayoutChg chg="addSp delSp modSp mod">
          <pc:chgData name="Sebastian Max" userId="be0f25e6-48a2-4e87-b5b5-cf865e859a8b" providerId="ADAL" clId="{322E668E-5487-184D-9969-D41F68EB9C61}" dt="2023-05-12T08:24:41.453" v="5542"/>
          <pc:sldLayoutMkLst>
            <pc:docMk/>
            <pc:sldMasterMk cId="0" sldId="2147483648"/>
            <pc:sldLayoutMk cId="0" sldId="2147483650"/>
          </pc:sldLayoutMkLst>
          <pc:spChg chg="add del mod">
            <ac:chgData name="Sebastian Max" userId="be0f25e6-48a2-4e87-b5b5-cf865e859a8b" providerId="ADAL" clId="{322E668E-5487-184D-9969-D41F68EB9C61}" dt="2023-05-12T08:24:41.453" v="5542"/>
            <ac:spMkLst>
              <pc:docMk/>
              <pc:sldMasterMk cId="0" sldId="2147483648"/>
              <pc:sldLayoutMk cId="0" sldId="2147483650"/>
              <ac:spMk id="4" creationId="{D2084E3C-EB0F-9A60-03B9-36B9E9E36C4B}"/>
            </ac:spMkLst>
          </pc:spChg>
        </pc:sldLayoutChg>
      </pc:sldMasterChg>
    </pc:docChg>
  </pc:docChgLst>
  <pc:docChgLst>
    <pc:chgData name="Abhishek Ambede" userId="4b7ad8a2-4975-4f13-b508-5b482d5ab5e9" providerId="ADAL" clId="{F3DD6392-2268-4552-B53A-2C4A44FB1C04}"/>
    <pc:docChg chg="modSld">
      <pc:chgData name="Abhishek Ambede" userId="4b7ad8a2-4975-4f13-b508-5b482d5ab5e9" providerId="ADAL" clId="{F3DD6392-2268-4552-B53A-2C4A44FB1C04}" dt="2023-05-12T08:30:23.711" v="0" actId="20577"/>
      <pc:docMkLst>
        <pc:docMk/>
      </pc:docMkLst>
      <pc:sldChg chg="modSp mod">
        <pc:chgData name="Abhishek Ambede" userId="4b7ad8a2-4975-4f13-b508-5b482d5ab5e9" providerId="ADAL" clId="{F3DD6392-2268-4552-B53A-2C4A44FB1C04}" dt="2023-05-12T08:30:23.711" v="0" actId="20577"/>
        <pc:sldMkLst>
          <pc:docMk/>
          <pc:sldMk cId="2993194354" sldId="277"/>
        </pc:sldMkLst>
        <pc:spChg chg="mod">
          <ac:chgData name="Abhishek Ambede" userId="4b7ad8a2-4975-4f13-b508-5b482d5ab5e9" providerId="ADAL" clId="{F3DD6392-2268-4552-B53A-2C4A44FB1C04}" dt="2023-05-12T08:30:23.711" v="0" actId="20577"/>
          <ac:spMkLst>
            <pc:docMk/>
            <pc:sldMk cId="2993194354" sldId="277"/>
            <ac:spMk id="3" creationId="{B927866E-C3ED-8522-2031-4106B459EE82}"/>
          </ac:spMkLst>
        </pc:spChg>
      </pc:sldChg>
    </pc:docChg>
  </pc:docChgLst>
  <pc:docChgLst>
    <pc:chgData name="Leif Wilhelmsson R" userId="7717ad8e-2c2a-4a23-b6d3-5ca880b42707" providerId="ADAL" clId="{C8D31414-F43E-7647-AE29-977B3CA5065A}"/>
    <pc:docChg chg="modSld">
      <pc:chgData name="Leif Wilhelmsson R" userId="7717ad8e-2c2a-4a23-b6d3-5ca880b42707" providerId="ADAL" clId="{C8D31414-F43E-7647-AE29-977B3CA5065A}" dt="2023-05-11T16:09:48.398" v="3"/>
      <pc:docMkLst>
        <pc:docMk/>
      </pc:docMkLst>
      <pc:sldChg chg="modSp">
        <pc:chgData name="Leif Wilhelmsson R" userId="7717ad8e-2c2a-4a23-b6d3-5ca880b42707" providerId="ADAL" clId="{C8D31414-F43E-7647-AE29-977B3CA5065A}" dt="2023-05-11T16:09:48.398" v="3"/>
        <pc:sldMkLst>
          <pc:docMk/>
          <pc:sldMk cId="0" sldId="256"/>
        </pc:sldMkLst>
        <pc:graphicFrameChg chg="mod">
          <ac:chgData name="Leif Wilhelmsson R" userId="7717ad8e-2c2a-4a23-b6d3-5ca880b42707" providerId="ADAL" clId="{C8D31414-F43E-7647-AE29-977B3CA5065A}" dt="2023-05-11T16:09:48.398" v="3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</pc:docChg>
  </pc:docChgLst>
  <pc:docChgLst>
    <pc:chgData name="Sebastian Max" userId="be0f25e6-48a2-4e87-b5b5-cf865e859a8b" providerId="ADAL" clId="{049FBDB6-CD5F-CF4C-86C7-2A331ADF700F}"/>
    <pc:docChg chg="undo custSel addSld delSld modSld sldOrd modMainMaster">
      <pc:chgData name="Sebastian Max" userId="be0f25e6-48a2-4e87-b5b5-cf865e859a8b" providerId="ADAL" clId="{049FBDB6-CD5F-CF4C-86C7-2A331ADF700F}" dt="2023-06-30T11:07:09.296" v="1041" actId="20577"/>
      <pc:docMkLst>
        <pc:docMk/>
      </pc:docMkLst>
      <pc:sldChg chg="addSp delSp modSp mod">
        <pc:chgData name="Sebastian Max" userId="be0f25e6-48a2-4e87-b5b5-cf865e859a8b" providerId="ADAL" clId="{049FBDB6-CD5F-CF4C-86C7-2A331ADF700F}" dt="2023-06-30T11:07:09.296" v="1041" actId="20577"/>
        <pc:sldMkLst>
          <pc:docMk/>
          <pc:sldMk cId="0" sldId="256"/>
        </pc:sldMkLst>
        <pc:spChg chg="add del mod">
          <ac:chgData name="Sebastian Max" userId="be0f25e6-48a2-4e87-b5b5-cf865e859a8b" providerId="ADAL" clId="{049FBDB6-CD5F-CF4C-86C7-2A331ADF700F}" dt="2023-06-30T11:06:24.600" v="1016" actId="478"/>
          <ac:spMkLst>
            <pc:docMk/>
            <pc:sldMk cId="0" sldId="256"/>
            <ac:spMk id="2" creationId="{09AC0785-BA74-F035-0039-C9ABF01751E4}"/>
          </ac:spMkLst>
        </pc:spChg>
        <pc:spChg chg="mod">
          <ac:chgData name="Sebastian Max" userId="be0f25e6-48a2-4e87-b5b5-cf865e859a8b" providerId="ADAL" clId="{049FBDB6-CD5F-CF4C-86C7-2A331ADF700F}" dt="2023-06-30T11:03:11.486" v="985" actId="313"/>
          <ac:spMkLst>
            <pc:docMk/>
            <pc:sldMk cId="0" sldId="256"/>
            <ac:spMk id="6" creationId="{00000000-0000-0000-0000-000000000000}"/>
          </ac:spMkLst>
        </pc:spChg>
        <pc:spChg chg="mod">
          <ac:chgData name="Sebastian Max" userId="be0f25e6-48a2-4e87-b5b5-cf865e859a8b" providerId="ADAL" clId="{049FBDB6-CD5F-CF4C-86C7-2A331ADF700F}" dt="2023-06-30T06:14:53.731" v="2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ebastian Max" userId="be0f25e6-48a2-4e87-b5b5-cf865e859a8b" providerId="ADAL" clId="{049FBDB6-CD5F-CF4C-86C7-2A331ADF700F}" dt="2023-06-30T11:07:09.296" v="1041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Sebastian Max" userId="be0f25e6-48a2-4e87-b5b5-cf865e859a8b" providerId="ADAL" clId="{049FBDB6-CD5F-CF4C-86C7-2A331ADF700F}" dt="2023-06-30T08:40:57.259" v="966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addSp modSp new mod">
        <pc:chgData name="Sebastian Max" userId="be0f25e6-48a2-4e87-b5b5-cf865e859a8b" providerId="ADAL" clId="{049FBDB6-CD5F-CF4C-86C7-2A331ADF700F}" dt="2023-06-30T11:03:11.950" v="986" actId="313"/>
        <pc:sldMkLst>
          <pc:docMk/>
          <pc:sldMk cId="3172355007" sldId="257"/>
        </pc:sldMkLst>
        <pc:spChg chg="mod">
          <ac:chgData name="Sebastian Max" userId="be0f25e6-48a2-4e87-b5b5-cf865e859a8b" providerId="ADAL" clId="{049FBDB6-CD5F-CF4C-86C7-2A331ADF700F}" dt="2023-06-30T07:44:35.288" v="301" actId="20577"/>
          <ac:spMkLst>
            <pc:docMk/>
            <pc:sldMk cId="3172355007" sldId="257"/>
            <ac:spMk id="2" creationId="{D35CEA00-A9DC-5F04-F187-BC899FC02511}"/>
          </ac:spMkLst>
        </pc:spChg>
        <pc:spChg chg="mod">
          <ac:chgData name="Sebastian Max" userId="be0f25e6-48a2-4e87-b5b5-cf865e859a8b" providerId="ADAL" clId="{049FBDB6-CD5F-CF4C-86C7-2A331ADF700F}" dt="2023-06-30T06:16:32.660" v="63" actId="20577"/>
          <ac:spMkLst>
            <pc:docMk/>
            <pc:sldMk cId="3172355007" sldId="257"/>
            <ac:spMk id="3" creationId="{70D08909-6123-2586-E862-276708A67B7A}"/>
          </ac:spMkLst>
        </pc:spChg>
        <pc:spChg chg="mod">
          <ac:chgData name="Sebastian Max" userId="be0f25e6-48a2-4e87-b5b5-cf865e859a8b" providerId="ADAL" clId="{049FBDB6-CD5F-CF4C-86C7-2A331ADF700F}" dt="2023-06-30T11:03:11.950" v="986" actId="313"/>
          <ac:spMkLst>
            <pc:docMk/>
            <pc:sldMk cId="3172355007" sldId="257"/>
            <ac:spMk id="6" creationId="{F4F9D279-3D80-86A2-6E41-156F366F99A6}"/>
          </ac:spMkLst>
        </pc:spChg>
        <pc:spChg chg="add mod">
          <ac:chgData name="Sebastian Max" userId="be0f25e6-48a2-4e87-b5b5-cf865e859a8b" providerId="ADAL" clId="{049FBDB6-CD5F-CF4C-86C7-2A331ADF700F}" dt="2023-06-30T07:45:07.844" v="378" actId="20577"/>
          <ac:spMkLst>
            <pc:docMk/>
            <pc:sldMk cId="3172355007" sldId="257"/>
            <ac:spMk id="7" creationId="{BA951ECB-791A-ABFC-ADA6-375F94FC64D1}"/>
          </ac:spMkLst>
        </pc:spChg>
      </pc:sldChg>
      <pc:sldChg chg="addSp delSp modSp new mod">
        <pc:chgData name="Sebastian Max" userId="be0f25e6-48a2-4e87-b5b5-cf865e859a8b" providerId="ADAL" clId="{049FBDB6-CD5F-CF4C-86C7-2A331ADF700F}" dt="2023-06-30T11:03:12.367" v="987" actId="313"/>
        <pc:sldMkLst>
          <pc:docMk/>
          <pc:sldMk cId="1506676361" sldId="258"/>
        </pc:sldMkLst>
        <pc:spChg chg="mod">
          <ac:chgData name="Sebastian Max" userId="be0f25e6-48a2-4e87-b5b5-cf865e859a8b" providerId="ADAL" clId="{049FBDB6-CD5F-CF4C-86C7-2A331ADF700F}" dt="2023-06-30T08:49:33.082" v="983" actId="20577"/>
          <ac:spMkLst>
            <pc:docMk/>
            <pc:sldMk cId="1506676361" sldId="258"/>
            <ac:spMk id="2" creationId="{46B4FCF9-31B5-329E-4E5A-FECD6D4EC528}"/>
          </ac:spMkLst>
        </pc:spChg>
        <pc:spChg chg="del">
          <ac:chgData name="Sebastian Max" userId="be0f25e6-48a2-4e87-b5b5-cf865e859a8b" providerId="ADAL" clId="{049FBDB6-CD5F-CF4C-86C7-2A331ADF700F}" dt="2023-06-30T06:16:56.640" v="85" actId="478"/>
          <ac:spMkLst>
            <pc:docMk/>
            <pc:sldMk cId="1506676361" sldId="258"/>
            <ac:spMk id="3" creationId="{9D375061-895F-6E02-9C6B-E10F99365B6A}"/>
          </ac:spMkLst>
        </pc:spChg>
        <pc:spChg chg="mod">
          <ac:chgData name="Sebastian Max" userId="be0f25e6-48a2-4e87-b5b5-cf865e859a8b" providerId="ADAL" clId="{049FBDB6-CD5F-CF4C-86C7-2A331ADF700F}" dt="2023-06-30T11:03:12.367" v="987" actId="313"/>
          <ac:spMkLst>
            <pc:docMk/>
            <pc:sldMk cId="1506676361" sldId="258"/>
            <ac:spMk id="6" creationId="{B94DBBBF-F636-6480-BAB4-D1188C0A541C}"/>
          </ac:spMkLst>
        </pc:spChg>
        <pc:spChg chg="add mod">
          <ac:chgData name="Sebastian Max" userId="be0f25e6-48a2-4e87-b5b5-cf865e859a8b" providerId="ADAL" clId="{049FBDB6-CD5F-CF4C-86C7-2A331ADF700F}" dt="2023-06-30T06:22:27.262" v="142" actId="1076"/>
          <ac:spMkLst>
            <pc:docMk/>
            <pc:sldMk cId="1506676361" sldId="258"/>
            <ac:spMk id="7" creationId="{AF59945B-A194-B50C-0E2E-B3B2B6AE61DA}"/>
          </ac:spMkLst>
        </pc:spChg>
        <pc:spChg chg="add mod">
          <ac:chgData name="Sebastian Max" userId="be0f25e6-48a2-4e87-b5b5-cf865e859a8b" providerId="ADAL" clId="{049FBDB6-CD5F-CF4C-86C7-2A331ADF700F}" dt="2023-06-30T06:23:03.212" v="154" actId="122"/>
          <ac:spMkLst>
            <pc:docMk/>
            <pc:sldMk cId="1506676361" sldId="258"/>
            <ac:spMk id="8" creationId="{F2FD31A9-D06F-A0E6-94F6-19F42D178278}"/>
          </ac:spMkLst>
        </pc:spChg>
        <pc:spChg chg="add del mod">
          <ac:chgData name="Sebastian Max" userId="be0f25e6-48a2-4e87-b5b5-cf865e859a8b" providerId="ADAL" clId="{049FBDB6-CD5F-CF4C-86C7-2A331ADF700F}" dt="2023-06-30T06:22:53.117" v="150" actId="478"/>
          <ac:spMkLst>
            <pc:docMk/>
            <pc:sldMk cId="1506676361" sldId="258"/>
            <ac:spMk id="9" creationId="{1ADA7EC4-41DD-A5D1-8EBD-E1DCDBA2FECC}"/>
          </ac:spMkLst>
        </pc:spChg>
        <pc:spChg chg="add mod">
          <ac:chgData name="Sebastian Max" userId="be0f25e6-48a2-4e87-b5b5-cf865e859a8b" providerId="ADAL" clId="{049FBDB6-CD5F-CF4C-86C7-2A331ADF700F}" dt="2023-06-30T06:22:08.670" v="137" actId="242"/>
          <ac:spMkLst>
            <pc:docMk/>
            <pc:sldMk cId="1506676361" sldId="258"/>
            <ac:spMk id="10" creationId="{A140AFED-AC9B-8AD2-7F4A-CC9E0DD1AD99}"/>
          </ac:spMkLst>
        </pc:spChg>
        <pc:spChg chg="add mod">
          <ac:chgData name="Sebastian Max" userId="be0f25e6-48a2-4e87-b5b5-cf865e859a8b" providerId="ADAL" clId="{049FBDB6-CD5F-CF4C-86C7-2A331ADF700F}" dt="2023-06-30T08:49:04.296" v="967" actId="1076"/>
          <ac:spMkLst>
            <pc:docMk/>
            <pc:sldMk cId="1506676361" sldId="258"/>
            <ac:spMk id="11" creationId="{3DC1AA1F-40C4-CBB6-E8C6-B72CF9C957E8}"/>
          </ac:spMkLst>
        </pc:spChg>
        <pc:spChg chg="add mod">
          <ac:chgData name="Sebastian Max" userId="be0f25e6-48a2-4e87-b5b5-cf865e859a8b" providerId="ADAL" clId="{049FBDB6-CD5F-CF4C-86C7-2A331ADF700F}" dt="2023-06-30T06:23:03.212" v="154" actId="122"/>
          <ac:spMkLst>
            <pc:docMk/>
            <pc:sldMk cId="1506676361" sldId="258"/>
            <ac:spMk id="12" creationId="{395398DE-CD48-884D-E86B-8875E382E046}"/>
          </ac:spMkLst>
        </pc:spChg>
        <pc:spChg chg="add mod">
          <ac:chgData name="Sebastian Max" userId="be0f25e6-48a2-4e87-b5b5-cf865e859a8b" providerId="ADAL" clId="{049FBDB6-CD5F-CF4C-86C7-2A331ADF700F}" dt="2023-06-30T06:23:21.705" v="158" actId="207"/>
          <ac:spMkLst>
            <pc:docMk/>
            <pc:sldMk cId="1506676361" sldId="258"/>
            <ac:spMk id="13" creationId="{FEC99FC7-0BDC-1F88-2DFE-0F3D292092BD}"/>
          </ac:spMkLst>
        </pc:spChg>
        <pc:spChg chg="add mod">
          <ac:chgData name="Sebastian Max" userId="be0f25e6-48a2-4e87-b5b5-cf865e859a8b" providerId="ADAL" clId="{049FBDB6-CD5F-CF4C-86C7-2A331ADF700F}" dt="2023-06-30T06:23:44.552" v="179" actId="1076"/>
          <ac:spMkLst>
            <pc:docMk/>
            <pc:sldMk cId="1506676361" sldId="258"/>
            <ac:spMk id="14" creationId="{EDFF15B4-B844-3CBA-0058-EA04A747D35C}"/>
          </ac:spMkLst>
        </pc:spChg>
      </pc:sldChg>
      <pc:sldChg chg="modSp new mod ord">
        <pc:chgData name="Sebastian Max" userId="be0f25e6-48a2-4e87-b5b5-cf865e859a8b" providerId="ADAL" clId="{049FBDB6-CD5F-CF4C-86C7-2A331ADF700F}" dt="2023-06-30T11:03:12.768" v="988" actId="313"/>
        <pc:sldMkLst>
          <pc:docMk/>
          <pc:sldMk cId="2976635622" sldId="259"/>
        </pc:sldMkLst>
        <pc:spChg chg="mod">
          <ac:chgData name="Sebastian Max" userId="be0f25e6-48a2-4e87-b5b5-cf865e859a8b" providerId="ADAL" clId="{049FBDB6-CD5F-CF4C-86C7-2A331ADF700F}" dt="2023-06-30T07:25:28.744" v="214" actId="20577"/>
          <ac:spMkLst>
            <pc:docMk/>
            <pc:sldMk cId="2976635622" sldId="259"/>
            <ac:spMk id="2" creationId="{B4F928F8-5939-5AF9-EAA4-5E66616AF088}"/>
          </ac:spMkLst>
        </pc:spChg>
        <pc:spChg chg="mod">
          <ac:chgData name="Sebastian Max" userId="be0f25e6-48a2-4e87-b5b5-cf865e859a8b" providerId="ADAL" clId="{049FBDB6-CD5F-CF4C-86C7-2A331ADF700F}" dt="2023-06-30T07:50:30.795" v="683" actId="20577"/>
          <ac:spMkLst>
            <pc:docMk/>
            <pc:sldMk cId="2976635622" sldId="259"/>
            <ac:spMk id="3" creationId="{F49802CD-6630-F173-4F0C-EA002877B2CB}"/>
          </ac:spMkLst>
        </pc:spChg>
        <pc:spChg chg="mod">
          <ac:chgData name="Sebastian Max" userId="be0f25e6-48a2-4e87-b5b5-cf865e859a8b" providerId="ADAL" clId="{049FBDB6-CD5F-CF4C-86C7-2A331ADF700F}" dt="2023-06-30T11:03:12.768" v="988" actId="313"/>
          <ac:spMkLst>
            <pc:docMk/>
            <pc:sldMk cId="2976635622" sldId="259"/>
            <ac:spMk id="6" creationId="{E9B64E20-1086-A3A5-CB01-55E152F37330}"/>
          </ac:spMkLst>
        </pc:spChg>
      </pc:sldChg>
      <pc:sldChg chg="addSp delSp modSp new mod modClrScheme chgLayout">
        <pc:chgData name="Sebastian Max" userId="be0f25e6-48a2-4e87-b5b5-cf865e859a8b" providerId="ADAL" clId="{049FBDB6-CD5F-CF4C-86C7-2A331ADF700F}" dt="2023-06-30T11:03:51.983" v="998" actId="20577"/>
        <pc:sldMkLst>
          <pc:docMk/>
          <pc:sldMk cId="3643521307" sldId="260"/>
        </pc:sldMkLst>
        <pc:spChg chg="mod ord">
          <ac:chgData name="Sebastian Max" userId="be0f25e6-48a2-4e87-b5b5-cf865e859a8b" providerId="ADAL" clId="{049FBDB6-CD5F-CF4C-86C7-2A331ADF700F}" dt="2023-06-30T08:31:23.173" v="904" actId="20577"/>
          <ac:spMkLst>
            <pc:docMk/>
            <pc:sldMk cId="3643521307" sldId="260"/>
            <ac:spMk id="2" creationId="{1562E29C-0C2F-6FFF-6A5A-FE97B71D30FF}"/>
          </ac:spMkLst>
        </pc:spChg>
        <pc:spChg chg="mod ord">
          <ac:chgData name="Sebastian Max" userId="be0f25e6-48a2-4e87-b5b5-cf865e859a8b" providerId="ADAL" clId="{049FBDB6-CD5F-CF4C-86C7-2A331ADF700F}" dt="2023-06-30T11:03:51.983" v="998" actId="20577"/>
          <ac:spMkLst>
            <pc:docMk/>
            <pc:sldMk cId="3643521307" sldId="260"/>
            <ac:spMk id="3" creationId="{B2B9533D-0FA4-D32A-1120-C896B5EA0957}"/>
          </ac:spMkLst>
        </pc:spChg>
        <pc:spChg chg="mod ord">
          <ac:chgData name="Sebastian Max" userId="be0f25e6-48a2-4e87-b5b5-cf865e859a8b" providerId="ADAL" clId="{049FBDB6-CD5F-CF4C-86C7-2A331ADF700F}" dt="2023-06-30T07:26:20.061" v="223" actId="700"/>
          <ac:spMkLst>
            <pc:docMk/>
            <pc:sldMk cId="3643521307" sldId="260"/>
            <ac:spMk id="4" creationId="{2AF36254-C8B0-F26C-8C61-0C63BAEB323B}"/>
          </ac:spMkLst>
        </pc:spChg>
        <pc:spChg chg="mod ord">
          <ac:chgData name="Sebastian Max" userId="be0f25e6-48a2-4e87-b5b5-cf865e859a8b" providerId="ADAL" clId="{049FBDB6-CD5F-CF4C-86C7-2A331ADF700F}" dt="2023-06-30T07:26:20.061" v="223" actId="700"/>
          <ac:spMkLst>
            <pc:docMk/>
            <pc:sldMk cId="3643521307" sldId="260"/>
            <ac:spMk id="5" creationId="{51563F05-F979-3129-7291-8A3070F7EBF8}"/>
          </ac:spMkLst>
        </pc:spChg>
        <pc:spChg chg="add del mod ord">
          <ac:chgData name="Sebastian Max" userId="be0f25e6-48a2-4e87-b5b5-cf865e859a8b" providerId="ADAL" clId="{049FBDB6-CD5F-CF4C-86C7-2A331ADF700F}" dt="2023-06-30T08:03:46.038" v="737" actId="478"/>
          <ac:spMkLst>
            <pc:docMk/>
            <pc:sldMk cId="3643521307" sldId="260"/>
            <ac:spMk id="6" creationId="{98F047A3-4D11-35FC-B1E0-8B4C0928907A}"/>
          </ac:spMkLst>
        </pc:spChg>
        <pc:spChg chg="add mod">
          <ac:chgData name="Sebastian Max" userId="be0f25e6-48a2-4e87-b5b5-cf865e859a8b" providerId="ADAL" clId="{049FBDB6-CD5F-CF4C-86C7-2A331ADF700F}" dt="2023-06-30T08:27:26.168" v="832" actId="1076"/>
          <ac:spMkLst>
            <pc:docMk/>
            <pc:sldMk cId="3643521307" sldId="260"/>
            <ac:spMk id="17" creationId="{FC7DF6C0-D88C-4ECA-4E1B-08B815EEE24C}"/>
          </ac:spMkLst>
        </pc:spChg>
        <pc:spChg chg="del mod topLvl">
          <ac:chgData name="Sebastian Max" userId="be0f25e6-48a2-4e87-b5b5-cf865e859a8b" providerId="ADAL" clId="{049FBDB6-CD5F-CF4C-86C7-2A331ADF700F}" dt="2023-06-30T08:23:52.356" v="777" actId="478"/>
          <ac:spMkLst>
            <pc:docMk/>
            <pc:sldMk cId="3643521307" sldId="260"/>
            <ac:spMk id="20" creationId="{D590D52F-40B8-E976-1667-AAB58FCAE5C9}"/>
          </ac:spMkLst>
        </pc:spChg>
        <pc:spChg chg="mod topLvl">
          <ac:chgData name="Sebastian Max" userId="be0f25e6-48a2-4e87-b5b5-cf865e859a8b" providerId="ADAL" clId="{049FBDB6-CD5F-CF4C-86C7-2A331ADF700F}" dt="2023-06-30T08:23:45.084" v="776" actId="1076"/>
          <ac:spMkLst>
            <pc:docMk/>
            <pc:sldMk cId="3643521307" sldId="260"/>
            <ac:spMk id="21" creationId="{7B6B7CD8-510F-667E-EA44-625AD6F71E42}"/>
          </ac:spMkLst>
        </pc:spChg>
        <pc:spChg chg="del mod topLvl">
          <ac:chgData name="Sebastian Max" userId="be0f25e6-48a2-4e87-b5b5-cf865e859a8b" providerId="ADAL" clId="{049FBDB6-CD5F-CF4C-86C7-2A331ADF700F}" dt="2023-06-30T08:23:52.356" v="777" actId="478"/>
          <ac:spMkLst>
            <pc:docMk/>
            <pc:sldMk cId="3643521307" sldId="260"/>
            <ac:spMk id="22" creationId="{436EAB33-161C-DCC4-20CF-55BC2878CDD7}"/>
          </ac:spMkLst>
        </pc:spChg>
        <pc:spChg chg="mod topLvl">
          <ac:chgData name="Sebastian Max" userId="be0f25e6-48a2-4e87-b5b5-cf865e859a8b" providerId="ADAL" clId="{049FBDB6-CD5F-CF4C-86C7-2A331ADF700F}" dt="2023-06-30T08:23:45.084" v="776" actId="1076"/>
          <ac:spMkLst>
            <pc:docMk/>
            <pc:sldMk cId="3643521307" sldId="260"/>
            <ac:spMk id="23" creationId="{75437AB6-0D96-0BA8-E362-A213333CD80F}"/>
          </ac:spMkLst>
        </pc:spChg>
        <pc:spChg chg="del mod topLvl">
          <ac:chgData name="Sebastian Max" userId="be0f25e6-48a2-4e87-b5b5-cf865e859a8b" providerId="ADAL" clId="{049FBDB6-CD5F-CF4C-86C7-2A331ADF700F}" dt="2023-06-30T08:23:52.356" v="777" actId="478"/>
          <ac:spMkLst>
            <pc:docMk/>
            <pc:sldMk cId="3643521307" sldId="260"/>
            <ac:spMk id="24" creationId="{6A6EB9AB-B287-12DC-B56F-F242CF6DC329}"/>
          </ac:spMkLst>
        </pc:spChg>
        <pc:spChg chg="mod topLvl">
          <ac:chgData name="Sebastian Max" userId="be0f25e6-48a2-4e87-b5b5-cf865e859a8b" providerId="ADAL" clId="{049FBDB6-CD5F-CF4C-86C7-2A331ADF700F}" dt="2023-06-30T08:23:45.084" v="776" actId="1076"/>
          <ac:spMkLst>
            <pc:docMk/>
            <pc:sldMk cId="3643521307" sldId="260"/>
            <ac:spMk id="25" creationId="{1666CD47-B81B-F297-A11D-011F178299BF}"/>
          </ac:spMkLst>
        </pc:spChg>
        <pc:spChg chg="del mod topLvl">
          <ac:chgData name="Sebastian Max" userId="be0f25e6-48a2-4e87-b5b5-cf865e859a8b" providerId="ADAL" clId="{049FBDB6-CD5F-CF4C-86C7-2A331ADF700F}" dt="2023-06-30T08:23:52.356" v="777" actId="478"/>
          <ac:spMkLst>
            <pc:docMk/>
            <pc:sldMk cId="3643521307" sldId="260"/>
            <ac:spMk id="26" creationId="{B89C49F8-4DE7-2802-DFEA-90F9C57492E7}"/>
          </ac:spMkLst>
        </pc:spChg>
        <pc:spChg chg="del mod topLvl">
          <ac:chgData name="Sebastian Max" userId="be0f25e6-48a2-4e87-b5b5-cf865e859a8b" providerId="ADAL" clId="{049FBDB6-CD5F-CF4C-86C7-2A331ADF700F}" dt="2023-06-30T08:23:52.356" v="777" actId="478"/>
          <ac:spMkLst>
            <pc:docMk/>
            <pc:sldMk cId="3643521307" sldId="260"/>
            <ac:spMk id="27" creationId="{CECC5809-8BE0-4DE9-2020-36C31EAEE4A7}"/>
          </ac:spMkLst>
        </pc:spChg>
        <pc:spChg chg="del mod topLvl">
          <ac:chgData name="Sebastian Max" userId="be0f25e6-48a2-4e87-b5b5-cf865e859a8b" providerId="ADAL" clId="{049FBDB6-CD5F-CF4C-86C7-2A331ADF700F}" dt="2023-06-30T08:23:52.356" v="777" actId="478"/>
          <ac:spMkLst>
            <pc:docMk/>
            <pc:sldMk cId="3643521307" sldId="260"/>
            <ac:spMk id="28" creationId="{4C304B45-97BC-D678-41F0-43050AF2E28A}"/>
          </ac:spMkLst>
        </pc:spChg>
        <pc:spChg chg="del mod topLvl">
          <ac:chgData name="Sebastian Max" userId="be0f25e6-48a2-4e87-b5b5-cf865e859a8b" providerId="ADAL" clId="{049FBDB6-CD5F-CF4C-86C7-2A331ADF700F}" dt="2023-06-30T08:23:52.356" v="777" actId="478"/>
          <ac:spMkLst>
            <pc:docMk/>
            <pc:sldMk cId="3643521307" sldId="260"/>
            <ac:spMk id="29" creationId="{896DDD5C-4300-E296-EC80-79BB76B5B547}"/>
          </ac:spMkLst>
        </pc:spChg>
        <pc:spChg chg="del mod topLvl">
          <ac:chgData name="Sebastian Max" userId="be0f25e6-48a2-4e87-b5b5-cf865e859a8b" providerId="ADAL" clId="{049FBDB6-CD5F-CF4C-86C7-2A331ADF700F}" dt="2023-06-30T08:23:52.356" v="777" actId="478"/>
          <ac:spMkLst>
            <pc:docMk/>
            <pc:sldMk cId="3643521307" sldId="260"/>
            <ac:spMk id="30" creationId="{81F4227F-AC85-8CDD-3ECC-F47713E4E10F}"/>
          </ac:spMkLst>
        </pc:spChg>
        <pc:spChg chg="del mod topLvl">
          <ac:chgData name="Sebastian Max" userId="be0f25e6-48a2-4e87-b5b5-cf865e859a8b" providerId="ADAL" clId="{049FBDB6-CD5F-CF4C-86C7-2A331ADF700F}" dt="2023-06-30T08:23:52.356" v="777" actId="478"/>
          <ac:spMkLst>
            <pc:docMk/>
            <pc:sldMk cId="3643521307" sldId="260"/>
            <ac:spMk id="31" creationId="{2E4808C2-C4BC-D19C-FECC-07EDB031DDBD}"/>
          </ac:spMkLst>
        </pc:spChg>
        <pc:spChg chg="add mod">
          <ac:chgData name="Sebastian Max" userId="be0f25e6-48a2-4e87-b5b5-cf865e859a8b" providerId="ADAL" clId="{049FBDB6-CD5F-CF4C-86C7-2A331ADF700F}" dt="2023-06-30T08:27:26.168" v="832" actId="1076"/>
          <ac:spMkLst>
            <pc:docMk/>
            <pc:sldMk cId="3643521307" sldId="260"/>
            <ac:spMk id="33" creationId="{AB1AA57A-7164-EDE5-B9C4-519F2B20410F}"/>
          </ac:spMkLst>
        </pc:spChg>
        <pc:spChg chg="mod">
          <ac:chgData name="Sebastian Max" userId="be0f25e6-48a2-4e87-b5b5-cf865e859a8b" providerId="ADAL" clId="{049FBDB6-CD5F-CF4C-86C7-2A331ADF700F}" dt="2023-06-30T08:24:31.517" v="786"/>
          <ac:spMkLst>
            <pc:docMk/>
            <pc:sldMk cId="3643521307" sldId="260"/>
            <ac:spMk id="35" creationId="{30A15CB6-84F3-469F-3806-02CDA5AE2AD9}"/>
          </ac:spMkLst>
        </pc:spChg>
        <pc:spChg chg="mod">
          <ac:chgData name="Sebastian Max" userId="be0f25e6-48a2-4e87-b5b5-cf865e859a8b" providerId="ADAL" clId="{049FBDB6-CD5F-CF4C-86C7-2A331ADF700F}" dt="2023-06-30T08:24:31.517" v="786"/>
          <ac:spMkLst>
            <pc:docMk/>
            <pc:sldMk cId="3643521307" sldId="260"/>
            <ac:spMk id="36" creationId="{6A3B5388-6725-FD7D-CC10-36CBA6F50BC9}"/>
          </ac:spMkLst>
        </pc:spChg>
        <pc:spChg chg="mod">
          <ac:chgData name="Sebastian Max" userId="be0f25e6-48a2-4e87-b5b5-cf865e859a8b" providerId="ADAL" clId="{049FBDB6-CD5F-CF4C-86C7-2A331ADF700F}" dt="2023-06-30T08:24:31.517" v="786"/>
          <ac:spMkLst>
            <pc:docMk/>
            <pc:sldMk cId="3643521307" sldId="260"/>
            <ac:spMk id="37" creationId="{65059FFC-DC81-6B2F-37D6-57B8F2D79E41}"/>
          </ac:spMkLst>
        </pc:spChg>
        <pc:spChg chg="mod">
          <ac:chgData name="Sebastian Max" userId="be0f25e6-48a2-4e87-b5b5-cf865e859a8b" providerId="ADAL" clId="{049FBDB6-CD5F-CF4C-86C7-2A331ADF700F}" dt="2023-06-30T08:25:59.903" v="806"/>
          <ac:spMkLst>
            <pc:docMk/>
            <pc:sldMk cId="3643521307" sldId="260"/>
            <ac:spMk id="47" creationId="{86AFEF97-7673-FC69-965C-9967BB7DB04C}"/>
          </ac:spMkLst>
        </pc:spChg>
        <pc:spChg chg="mod">
          <ac:chgData name="Sebastian Max" userId="be0f25e6-48a2-4e87-b5b5-cf865e859a8b" providerId="ADAL" clId="{049FBDB6-CD5F-CF4C-86C7-2A331ADF700F}" dt="2023-06-30T08:25:59.903" v="806"/>
          <ac:spMkLst>
            <pc:docMk/>
            <pc:sldMk cId="3643521307" sldId="260"/>
            <ac:spMk id="48" creationId="{8ADA7B1D-2570-5A6F-DB07-529B06CFA8D9}"/>
          </ac:spMkLst>
        </pc:spChg>
        <pc:spChg chg="mod">
          <ac:chgData name="Sebastian Max" userId="be0f25e6-48a2-4e87-b5b5-cf865e859a8b" providerId="ADAL" clId="{049FBDB6-CD5F-CF4C-86C7-2A331ADF700F}" dt="2023-06-30T08:25:59.903" v="806"/>
          <ac:spMkLst>
            <pc:docMk/>
            <pc:sldMk cId="3643521307" sldId="260"/>
            <ac:spMk id="49" creationId="{C1E4F617-2C80-65AE-DB38-73C212BD5DDA}"/>
          </ac:spMkLst>
        </pc:spChg>
        <pc:spChg chg="add del mod">
          <ac:chgData name="Sebastian Max" userId="be0f25e6-48a2-4e87-b5b5-cf865e859a8b" providerId="ADAL" clId="{049FBDB6-CD5F-CF4C-86C7-2A331ADF700F}" dt="2023-06-30T08:26:50.399" v="821" actId="478"/>
          <ac:spMkLst>
            <pc:docMk/>
            <pc:sldMk cId="3643521307" sldId="260"/>
            <ac:spMk id="50" creationId="{6D8F8158-FF56-9EAE-0C66-08D9B991AB9D}"/>
          </ac:spMkLst>
        </pc:spChg>
        <pc:spChg chg="mod">
          <ac:chgData name="Sebastian Max" userId="be0f25e6-48a2-4e87-b5b5-cf865e859a8b" providerId="ADAL" clId="{049FBDB6-CD5F-CF4C-86C7-2A331ADF700F}" dt="2023-06-30T08:27:08.721" v="826"/>
          <ac:spMkLst>
            <pc:docMk/>
            <pc:sldMk cId="3643521307" sldId="260"/>
            <ac:spMk id="54" creationId="{6C1335C5-D0D1-754A-F4EC-F047E9629F4B}"/>
          </ac:spMkLst>
        </pc:spChg>
        <pc:spChg chg="mod">
          <ac:chgData name="Sebastian Max" userId="be0f25e6-48a2-4e87-b5b5-cf865e859a8b" providerId="ADAL" clId="{049FBDB6-CD5F-CF4C-86C7-2A331ADF700F}" dt="2023-06-30T08:27:08.721" v="826"/>
          <ac:spMkLst>
            <pc:docMk/>
            <pc:sldMk cId="3643521307" sldId="260"/>
            <ac:spMk id="55" creationId="{5813AD4C-5D84-5EE9-103C-16D9FC093920}"/>
          </ac:spMkLst>
        </pc:spChg>
        <pc:spChg chg="mod">
          <ac:chgData name="Sebastian Max" userId="be0f25e6-48a2-4e87-b5b5-cf865e859a8b" providerId="ADAL" clId="{049FBDB6-CD5F-CF4C-86C7-2A331ADF700F}" dt="2023-06-30T08:27:08.721" v="826"/>
          <ac:spMkLst>
            <pc:docMk/>
            <pc:sldMk cId="3643521307" sldId="260"/>
            <ac:spMk id="56" creationId="{D2BFCED4-8E1C-19B4-4A37-4E2D37546AD6}"/>
          </ac:spMkLst>
        </pc:spChg>
        <pc:grpChg chg="del mod">
          <ac:chgData name="Sebastian Max" userId="be0f25e6-48a2-4e87-b5b5-cf865e859a8b" providerId="ADAL" clId="{049FBDB6-CD5F-CF4C-86C7-2A331ADF700F}" dt="2023-06-30T08:23:37.257" v="775" actId="165"/>
          <ac:grpSpMkLst>
            <pc:docMk/>
            <pc:sldMk cId="3643521307" sldId="260"/>
            <ac:grpSpMk id="19" creationId="{272A98A9-0A5F-BD3C-102C-46847C2AB5AD}"/>
          </ac:grpSpMkLst>
        </pc:grpChg>
        <pc:grpChg chg="add mod">
          <ac:chgData name="Sebastian Max" userId="be0f25e6-48a2-4e87-b5b5-cf865e859a8b" providerId="ADAL" clId="{049FBDB6-CD5F-CF4C-86C7-2A331ADF700F}" dt="2023-06-30T08:27:26.168" v="832" actId="1076"/>
          <ac:grpSpMkLst>
            <pc:docMk/>
            <pc:sldMk cId="3643521307" sldId="260"/>
            <ac:grpSpMk id="32" creationId="{9442E732-9098-E3C5-2BD6-1925FF42375C}"/>
          </ac:grpSpMkLst>
        </pc:grpChg>
        <pc:grpChg chg="add del mod">
          <ac:chgData name="Sebastian Max" userId="be0f25e6-48a2-4e87-b5b5-cf865e859a8b" providerId="ADAL" clId="{049FBDB6-CD5F-CF4C-86C7-2A331ADF700F}" dt="2023-06-30T08:27:21.180" v="831" actId="478"/>
          <ac:grpSpMkLst>
            <pc:docMk/>
            <pc:sldMk cId="3643521307" sldId="260"/>
            <ac:grpSpMk id="34" creationId="{2C83DED0-9CB0-15F0-BB88-62EA2C0F8241}"/>
          </ac:grpSpMkLst>
        </pc:grpChg>
        <pc:grpChg chg="add del mod">
          <ac:chgData name="Sebastian Max" userId="be0f25e6-48a2-4e87-b5b5-cf865e859a8b" providerId="ADAL" clId="{049FBDB6-CD5F-CF4C-86C7-2A331ADF700F}" dt="2023-06-30T08:26:51.089" v="822" actId="478"/>
          <ac:grpSpMkLst>
            <pc:docMk/>
            <pc:sldMk cId="3643521307" sldId="260"/>
            <ac:grpSpMk id="46" creationId="{FBF12BBF-448A-8EF0-A7C9-C2CC404B99B4}"/>
          </ac:grpSpMkLst>
        </pc:grpChg>
        <pc:grpChg chg="add mod">
          <ac:chgData name="Sebastian Max" userId="be0f25e6-48a2-4e87-b5b5-cf865e859a8b" providerId="ADAL" clId="{049FBDB6-CD5F-CF4C-86C7-2A331ADF700F}" dt="2023-06-30T08:27:26.168" v="832" actId="1076"/>
          <ac:grpSpMkLst>
            <pc:docMk/>
            <pc:sldMk cId="3643521307" sldId="260"/>
            <ac:grpSpMk id="53" creationId="{EB72216C-05E1-3A91-41C1-915C3DA0DCAF}"/>
          </ac:grpSpMkLst>
        </pc:grpChg>
        <pc:picChg chg="add mod">
          <ac:chgData name="Sebastian Max" userId="be0f25e6-48a2-4e87-b5b5-cf865e859a8b" providerId="ADAL" clId="{049FBDB6-CD5F-CF4C-86C7-2A331ADF700F}" dt="2023-06-30T08:27:26.168" v="832" actId="1076"/>
          <ac:picMkLst>
            <pc:docMk/>
            <pc:sldMk cId="3643521307" sldId="260"/>
            <ac:picMk id="8" creationId="{D1E699D5-FB96-6BFA-57AE-71C77E686B95}"/>
          </ac:picMkLst>
        </pc:picChg>
        <pc:picChg chg="add del mod">
          <ac:chgData name="Sebastian Max" userId="be0f25e6-48a2-4e87-b5b5-cf865e859a8b" providerId="ADAL" clId="{049FBDB6-CD5F-CF4C-86C7-2A331ADF700F}" dt="2023-06-30T08:26:47.462" v="819" actId="478"/>
          <ac:picMkLst>
            <pc:docMk/>
            <pc:sldMk cId="3643521307" sldId="260"/>
            <ac:picMk id="10" creationId="{513051F7-8B4C-DDBC-8CB7-695041F0AF82}"/>
          </ac:picMkLst>
        </pc:picChg>
        <pc:picChg chg="add mod">
          <ac:chgData name="Sebastian Max" userId="be0f25e6-48a2-4e87-b5b5-cf865e859a8b" providerId="ADAL" clId="{049FBDB6-CD5F-CF4C-86C7-2A331ADF700F}" dt="2023-06-30T08:27:26.168" v="832" actId="1076"/>
          <ac:picMkLst>
            <pc:docMk/>
            <pc:sldMk cId="3643521307" sldId="260"/>
            <ac:picMk id="12" creationId="{06AD7ABE-0DD7-B95E-25AA-42027B104504}"/>
          </ac:picMkLst>
        </pc:picChg>
        <pc:picChg chg="add mod">
          <ac:chgData name="Sebastian Max" userId="be0f25e6-48a2-4e87-b5b5-cf865e859a8b" providerId="ADAL" clId="{049FBDB6-CD5F-CF4C-86C7-2A331ADF700F}" dt="2023-06-30T08:27:26.168" v="832" actId="1076"/>
          <ac:picMkLst>
            <pc:docMk/>
            <pc:sldMk cId="3643521307" sldId="260"/>
            <ac:picMk id="14" creationId="{BD73324B-7DEA-356B-F92E-AD774F2CCF5F}"/>
          </ac:picMkLst>
        </pc:picChg>
        <pc:picChg chg="add del mod">
          <ac:chgData name="Sebastian Max" userId="be0f25e6-48a2-4e87-b5b5-cf865e859a8b" providerId="ADAL" clId="{049FBDB6-CD5F-CF4C-86C7-2A331ADF700F}" dt="2023-06-30T08:23:05.402" v="774" actId="27803"/>
          <ac:picMkLst>
            <pc:docMk/>
            <pc:sldMk cId="3643521307" sldId="260"/>
            <ac:picMk id="18" creationId="{6C13B873-82D5-0F3B-D875-D789D462A79C}"/>
          </ac:picMkLst>
        </pc:picChg>
        <pc:cxnChg chg="add del">
          <ac:chgData name="Sebastian Max" userId="be0f25e6-48a2-4e87-b5b5-cf865e859a8b" providerId="ADAL" clId="{049FBDB6-CD5F-CF4C-86C7-2A331ADF700F}" dt="2023-06-30T08:24:21.936" v="783" actId="478"/>
          <ac:cxnSpMkLst>
            <pc:docMk/>
            <pc:sldMk cId="3643521307" sldId="260"/>
            <ac:cxnSpMk id="16" creationId="{AAC7DA23-4C16-958B-E262-9F6C3342AFEE}"/>
          </ac:cxnSpMkLst>
        </pc:cxnChg>
        <pc:cxnChg chg="add mod">
          <ac:chgData name="Sebastian Max" userId="be0f25e6-48a2-4e87-b5b5-cf865e859a8b" providerId="ADAL" clId="{049FBDB6-CD5F-CF4C-86C7-2A331ADF700F}" dt="2023-06-30T08:27:26.168" v="832" actId="1076"/>
          <ac:cxnSpMkLst>
            <pc:docMk/>
            <pc:sldMk cId="3643521307" sldId="260"/>
            <ac:cxnSpMk id="39" creationId="{02A583BA-E91D-E27B-C79F-093A76255C18}"/>
          </ac:cxnSpMkLst>
        </pc:cxnChg>
        <pc:cxnChg chg="add mod">
          <ac:chgData name="Sebastian Max" userId="be0f25e6-48a2-4e87-b5b5-cf865e859a8b" providerId="ADAL" clId="{049FBDB6-CD5F-CF4C-86C7-2A331ADF700F}" dt="2023-06-30T08:27:26.168" v="832" actId="1076"/>
          <ac:cxnSpMkLst>
            <pc:docMk/>
            <pc:sldMk cId="3643521307" sldId="260"/>
            <ac:cxnSpMk id="40" creationId="{8B9D4CD1-7E83-E937-26DF-7B5F8C3BE1D6}"/>
          </ac:cxnSpMkLst>
        </pc:cxnChg>
        <pc:cxnChg chg="add del mod">
          <ac:chgData name="Sebastian Max" userId="be0f25e6-48a2-4e87-b5b5-cf865e859a8b" providerId="ADAL" clId="{049FBDB6-CD5F-CF4C-86C7-2A331ADF700F}" dt="2023-06-30T08:26:48.420" v="820" actId="478"/>
          <ac:cxnSpMkLst>
            <pc:docMk/>
            <pc:sldMk cId="3643521307" sldId="260"/>
            <ac:cxnSpMk id="43" creationId="{FADA6AA0-2037-3FEA-ACDD-5092C5051E37}"/>
          </ac:cxnSpMkLst>
        </pc:cxnChg>
      </pc:sldChg>
      <pc:sldChg chg="addSp modSp add mod">
        <pc:chgData name="Sebastian Max" userId="be0f25e6-48a2-4e87-b5b5-cf865e859a8b" providerId="ADAL" clId="{049FBDB6-CD5F-CF4C-86C7-2A331ADF700F}" dt="2023-06-30T11:04:02.004" v="1014" actId="20577"/>
        <pc:sldMkLst>
          <pc:docMk/>
          <pc:sldMk cId="3002226061" sldId="261"/>
        </pc:sldMkLst>
        <pc:spChg chg="mod">
          <ac:chgData name="Sebastian Max" userId="be0f25e6-48a2-4e87-b5b5-cf865e859a8b" providerId="ADAL" clId="{049FBDB6-CD5F-CF4C-86C7-2A331ADF700F}" dt="2023-06-30T08:32:47.306" v="936" actId="20577"/>
          <ac:spMkLst>
            <pc:docMk/>
            <pc:sldMk cId="3002226061" sldId="261"/>
            <ac:spMk id="2" creationId="{1562E29C-0C2F-6FFF-6A5A-FE97B71D30FF}"/>
          </ac:spMkLst>
        </pc:spChg>
        <pc:spChg chg="mod">
          <ac:chgData name="Sebastian Max" userId="be0f25e6-48a2-4e87-b5b5-cf865e859a8b" providerId="ADAL" clId="{049FBDB6-CD5F-CF4C-86C7-2A331ADF700F}" dt="2023-06-30T11:04:02.004" v="1014" actId="20577"/>
          <ac:spMkLst>
            <pc:docMk/>
            <pc:sldMk cId="3002226061" sldId="261"/>
            <ac:spMk id="3" creationId="{B2B9533D-0FA4-D32A-1120-C896B5EA0957}"/>
          </ac:spMkLst>
        </pc:spChg>
        <pc:spChg chg="add mod">
          <ac:chgData name="Sebastian Max" userId="be0f25e6-48a2-4e87-b5b5-cf865e859a8b" providerId="ADAL" clId="{049FBDB6-CD5F-CF4C-86C7-2A331ADF700F}" dt="2023-06-30T09:48:41.061" v="984" actId="5793"/>
          <ac:spMkLst>
            <pc:docMk/>
            <pc:sldMk cId="3002226061" sldId="261"/>
            <ac:spMk id="6" creationId="{5AEC41FD-AA4A-1F45-D4CA-A8EF323C22AA}"/>
          </ac:spMkLst>
        </pc:spChg>
        <pc:spChg chg="add mod">
          <ac:chgData name="Sebastian Max" userId="be0f25e6-48a2-4e87-b5b5-cf865e859a8b" providerId="ADAL" clId="{049FBDB6-CD5F-CF4C-86C7-2A331ADF700F}" dt="2023-06-30T09:48:41.061" v="984" actId="5793"/>
          <ac:spMkLst>
            <pc:docMk/>
            <pc:sldMk cId="3002226061" sldId="261"/>
            <ac:spMk id="7" creationId="{5E69D1C0-6D9A-C42C-8A9B-0AB81F4B460C}"/>
          </ac:spMkLst>
        </pc:spChg>
        <pc:spChg chg="add mod">
          <ac:chgData name="Sebastian Max" userId="be0f25e6-48a2-4e87-b5b5-cf865e859a8b" providerId="ADAL" clId="{049FBDB6-CD5F-CF4C-86C7-2A331ADF700F}" dt="2023-06-30T09:48:41.061" v="984" actId="5793"/>
          <ac:spMkLst>
            <pc:docMk/>
            <pc:sldMk cId="3002226061" sldId="261"/>
            <ac:spMk id="9" creationId="{6B17B398-F85E-99B0-2168-99193E4F5616}"/>
          </ac:spMkLst>
        </pc:spChg>
        <pc:spChg chg="mod">
          <ac:chgData name="Sebastian Max" userId="be0f25e6-48a2-4e87-b5b5-cf865e859a8b" providerId="ADAL" clId="{049FBDB6-CD5F-CF4C-86C7-2A331ADF700F}" dt="2023-06-30T09:48:41.061" v="984" actId="5793"/>
          <ac:spMkLst>
            <pc:docMk/>
            <pc:sldMk cId="3002226061" sldId="261"/>
            <ac:spMk id="17" creationId="{FC7DF6C0-D88C-4ECA-4E1B-08B815EEE24C}"/>
          </ac:spMkLst>
        </pc:spChg>
        <pc:spChg chg="mod">
          <ac:chgData name="Sebastian Max" userId="be0f25e6-48a2-4e87-b5b5-cf865e859a8b" providerId="ADAL" clId="{049FBDB6-CD5F-CF4C-86C7-2A331ADF700F}" dt="2023-06-30T09:48:41.061" v="984" actId="5793"/>
          <ac:spMkLst>
            <pc:docMk/>
            <pc:sldMk cId="3002226061" sldId="261"/>
            <ac:spMk id="21" creationId="{7B6B7CD8-510F-667E-EA44-625AD6F71E42}"/>
          </ac:spMkLst>
        </pc:spChg>
        <pc:spChg chg="mod">
          <ac:chgData name="Sebastian Max" userId="be0f25e6-48a2-4e87-b5b5-cf865e859a8b" providerId="ADAL" clId="{049FBDB6-CD5F-CF4C-86C7-2A331ADF700F}" dt="2023-06-30T09:48:41.061" v="984" actId="5793"/>
          <ac:spMkLst>
            <pc:docMk/>
            <pc:sldMk cId="3002226061" sldId="261"/>
            <ac:spMk id="23" creationId="{75437AB6-0D96-0BA8-E362-A213333CD80F}"/>
          </ac:spMkLst>
        </pc:spChg>
        <pc:spChg chg="mod">
          <ac:chgData name="Sebastian Max" userId="be0f25e6-48a2-4e87-b5b5-cf865e859a8b" providerId="ADAL" clId="{049FBDB6-CD5F-CF4C-86C7-2A331ADF700F}" dt="2023-06-30T09:48:41.061" v="984" actId="5793"/>
          <ac:spMkLst>
            <pc:docMk/>
            <pc:sldMk cId="3002226061" sldId="261"/>
            <ac:spMk id="25" creationId="{1666CD47-B81B-F297-A11D-011F178299BF}"/>
          </ac:spMkLst>
        </pc:spChg>
        <pc:spChg chg="mod">
          <ac:chgData name="Sebastian Max" userId="be0f25e6-48a2-4e87-b5b5-cf865e859a8b" providerId="ADAL" clId="{049FBDB6-CD5F-CF4C-86C7-2A331ADF700F}" dt="2023-06-30T09:48:41.061" v="984" actId="5793"/>
          <ac:spMkLst>
            <pc:docMk/>
            <pc:sldMk cId="3002226061" sldId="261"/>
            <ac:spMk id="33" creationId="{AB1AA57A-7164-EDE5-B9C4-519F2B20410F}"/>
          </ac:spMkLst>
        </pc:spChg>
        <pc:spChg chg="mod">
          <ac:chgData name="Sebastian Max" userId="be0f25e6-48a2-4e87-b5b5-cf865e859a8b" providerId="ADAL" clId="{049FBDB6-CD5F-CF4C-86C7-2A331ADF700F}" dt="2023-06-30T09:48:41.061" v="984" actId="5793"/>
          <ac:spMkLst>
            <pc:docMk/>
            <pc:sldMk cId="3002226061" sldId="261"/>
            <ac:spMk id="35" creationId="{30A15CB6-84F3-469F-3806-02CDA5AE2AD9}"/>
          </ac:spMkLst>
        </pc:spChg>
        <pc:spChg chg="mod">
          <ac:chgData name="Sebastian Max" userId="be0f25e6-48a2-4e87-b5b5-cf865e859a8b" providerId="ADAL" clId="{049FBDB6-CD5F-CF4C-86C7-2A331ADF700F}" dt="2023-06-30T09:48:41.061" v="984" actId="5793"/>
          <ac:spMkLst>
            <pc:docMk/>
            <pc:sldMk cId="3002226061" sldId="261"/>
            <ac:spMk id="36" creationId="{6A3B5388-6725-FD7D-CC10-36CBA6F50BC9}"/>
          </ac:spMkLst>
        </pc:spChg>
        <pc:spChg chg="mod">
          <ac:chgData name="Sebastian Max" userId="be0f25e6-48a2-4e87-b5b5-cf865e859a8b" providerId="ADAL" clId="{049FBDB6-CD5F-CF4C-86C7-2A331ADF700F}" dt="2023-06-30T09:48:41.061" v="984" actId="5793"/>
          <ac:spMkLst>
            <pc:docMk/>
            <pc:sldMk cId="3002226061" sldId="261"/>
            <ac:spMk id="37" creationId="{65059FFC-DC81-6B2F-37D6-57B8F2D79E41}"/>
          </ac:spMkLst>
        </pc:spChg>
        <pc:spChg chg="mod">
          <ac:chgData name="Sebastian Max" userId="be0f25e6-48a2-4e87-b5b5-cf865e859a8b" providerId="ADAL" clId="{049FBDB6-CD5F-CF4C-86C7-2A331ADF700F}" dt="2023-06-30T09:48:41.061" v="984" actId="5793"/>
          <ac:spMkLst>
            <pc:docMk/>
            <pc:sldMk cId="3002226061" sldId="261"/>
            <ac:spMk id="47" creationId="{86AFEF97-7673-FC69-965C-9967BB7DB04C}"/>
          </ac:spMkLst>
        </pc:spChg>
        <pc:spChg chg="mod">
          <ac:chgData name="Sebastian Max" userId="be0f25e6-48a2-4e87-b5b5-cf865e859a8b" providerId="ADAL" clId="{049FBDB6-CD5F-CF4C-86C7-2A331ADF700F}" dt="2023-06-30T09:48:41.061" v="984" actId="5793"/>
          <ac:spMkLst>
            <pc:docMk/>
            <pc:sldMk cId="3002226061" sldId="261"/>
            <ac:spMk id="48" creationId="{8ADA7B1D-2570-5A6F-DB07-529B06CFA8D9}"/>
          </ac:spMkLst>
        </pc:spChg>
        <pc:spChg chg="mod">
          <ac:chgData name="Sebastian Max" userId="be0f25e6-48a2-4e87-b5b5-cf865e859a8b" providerId="ADAL" clId="{049FBDB6-CD5F-CF4C-86C7-2A331ADF700F}" dt="2023-06-30T09:48:41.061" v="984" actId="5793"/>
          <ac:spMkLst>
            <pc:docMk/>
            <pc:sldMk cId="3002226061" sldId="261"/>
            <ac:spMk id="49" creationId="{C1E4F617-2C80-65AE-DB38-73C212BD5DDA}"/>
          </ac:spMkLst>
        </pc:spChg>
        <pc:spChg chg="mod">
          <ac:chgData name="Sebastian Max" userId="be0f25e6-48a2-4e87-b5b5-cf865e859a8b" providerId="ADAL" clId="{049FBDB6-CD5F-CF4C-86C7-2A331ADF700F}" dt="2023-06-30T09:48:41.061" v="984" actId="5793"/>
          <ac:spMkLst>
            <pc:docMk/>
            <pc:sldMk cId="3002226061" sldId="261"/>
            <ac:spMk id="50" creationId="{6D8F8158-FF56-9EAE-0C66-08D9B991AB9D}"/>
          </ac:spMkLst>
        </pc:spChg>
      </pc:sldChg>
      <pc:sldChg chg="addSp modSp add mod">
        <pc:chgData name="Sebastian Max" userId="be0f25e6-48a2-4e87-b5b5-cf865e859a8b" providerId="ADAL" clId="{049FBDB6-CD5F-CF4C-86C7-2A331ADF700F}" dt="2023-06-30T11:03:56.859" v="1006" actId="20577"/>
        <pc:sldMkLst>
          <pc:docMk/>
          <pc:sldMk cId="1190390312" sldId="262"/>
        </pc:sldMkLst>
        <pc:spChg chg="mod">
          <ac:chgData name="Sebastian Max" userId="be0f25e6-48a2-4e87-b5b5-cf865e859a8b" providerId="ADAL" clId="{049FBDB6-CD5F-CF4C-86C7-2A331ADF700F}" dt="2023-06-30T08:31:19.767" v="900" actId="20577"/>
          <ac:spMkLst>
            <pc:docMk/>
            <pc:sldMk cId="1190390312" sldId="262"/>
            <ac:spMk id="2" creationId="{1562E29C-0C2F-6FFF-6A5A-FE97B71D30FF}"/>
          </ac:spMkLst>
        </pc:spChg>
        <pc:spChg chg="mod">
          <ac:chgData name="Sebastian Max" userId="be0f25e6-48a2-4e87-b5b5-cf865e859a8b" providerId="ADAL" clId="{049FBDB6-CD5F-CF4C-86C7-2A331ADF700F}" dt="2023-06-30T11:03:56.859" v="1006" actId="20577"/>
          <ac:spMkLst>
            <pc:docMk/>
            <pc:sldMk cId="1190390312" sldId="262"/>
            <ac:spMk id="3" creationId="{B2B9533D-0FA4-D32A-1120-C896B5EA0957}"/>
          </ac:spMkLst>
        </pc:spChg>
        <pc:spChg chg="add mod">
          <ac:chgData name="Sebastian Max" userId="be0f25e6-48a2-4e87-b5b5-cf865e859a8b" providerId="ADAL" clId="{049FBDB6-CD5F-CF4C-86C7-2A331ADF700F}" dt="2023-06-30T08:32:39.703" v="933" actId="113"/>
          <ac:spMkLst>
            <pc:docMk/>
            <pc:sldMk cId="1190390312" sldId="262"/>
            <ac:spMk id="6" creationId="{DFBCA4A8-C967-698D-6D8A-0148A07DA4CB}"/>
          </ac:spMkLst>
        </pc:spChg>
        <pc:spChg chg="add mod">
          <ac:chgData name="Sebastian Max" userId="be0f25e6-48a2-4e87-b5b5-cf865e859a8b" providerId="ADAL" clId="{049FBDB6-CD5F-CF4C-86C7-2A331ADF700F}" dt="2023-06-30T08:33:33.011" v="940" actId="20577"/>
          <ac:spMkLst>
            <pc:docMk/>
            <pc:sldMk cId="1190390312" sldId="262"/>
            <ac:spMk id="7" creationId="{568ADEF9-BC9E-8A6F-9B92-FA7F8ADFE1A2}"/>
          </ac:spMkLst>
        </pc:spChg>
      </pc:sldChg>
      <pc:sldChg chg="modSp new del mod">
        <pc:chgData name="Sebastian Max" userId="be0f25e6-48a2-4e87-b5b5-cf865e859a8b" providerId="ADAL" clId="{049FBDB6-CD5F-CF4C-86C7-2A331ADF700F}" dt="2023-06-30T08:30:41.377" v="859" actId="2696"/>
        <pc:sldMkLst>
          <pc:docMk/>
          <pc:sldMk cId="2002374597" sldId="262"/>
        </pc:sldMkLst>
        <pc:spChg chg="mod">
          <ac:chgData name="Sebastian Max" userId="be0f25e6-48a2-4e87-b5b5-cf865e859a8b" providerId="ADAL" clId="{049FBDB6-CD5F-CF4C-86C7-2A331ADF700F}" dt="2023-06-30T08:30:35.637" v="857" actId="20577"/>
          <ac:spMkLst>
            <pc:docMk/>
            <pc:sldMk cId="2002374597" sldId="262"/>
            <ac:spMk id="2" creationId="{5327CEDE-0B80-C989-7ED6-FEBBE5BBC1E1}"/>
          </ac:spMkLst>
        </pc:spChg>
      </pc:sldChg>
      <pc:sldChg chg="add del">
        <pc:chgData name="Sebastian Max" userId="be0f25e6-48a2-4e87-b5b5-cf865e859a8b" providerId="ADAL" clId="{049FBDB6-CD5F-CF4C-86C7-2A331ADF700F}" dt="2023-06-30T08:32:53.007" v="937" actId="2696"/>
        <pc:sldMkLst>
          <pc:docMk/>
          <pc:sldMk cId="882020361" sldId="263"/>
        </pc:sldMkLst>
      </pc:sldChg>
      <pc:sldChg chg="addSp modSp add del mod">
        <pc:chgData name="Sebastian Max" userId="be0f25e6-48a2-4e87-b5b5-cf865e859a8b" providerId="ADAL" clId="{049FBDB6-CD5F-CF4C-86C7-2A331ADF700F}" dt="2023-06-30T08:31:12.105" v="885" actId="2696"/>
        <pc:sldMkLst>
          <pc:docMk/>
          <pc:sldMk cId="3414157643" sldId="263"/>
        </pc:sldMkLst>
        <pc:spChg chg="mod">
          <ac:chgData name="Sebastian Max" userId="be0f25e6-48a2-4e87-b5b5-cf865e859a8b" providerId="ADAL" clId="{049FBDB6-CD5F-CF4C-86C7-2A331ADF700F}" dt="2023-06-30T08:30:47.155" v="873" actId="20577"/>
          <ac:spMkLst>
            <pc:docMk/>
            <pc:sldMk cId="3414157643" sldId="263"/>
            <ac:spMk id="2" creationId="{1562E29C-0C2F-6FFF-6A5A-FE97B71D30FF}"/>
          </ac:spMkLst>
        </pc:spChg>
        <pc:spChg chg="add mod">
          <ac:chgData name="Sebastian Max" userId="be0f25e6-48a2-4e87-b5b5-cf865e859a8b" providerId="ADAL" clId="{049FBDB6-CD5F-CF4C-86C7-2A331ADF700F}" dt="2023-06-30T08:31:05.234" v="884" actId="1076"/>
          <ac:spMkLst>
            <pc:docMk/>
            <pc:sldMk cId="3414157643" sldId="263"/>
            <ac:spMk id="6" creationId="{C61B953C-B599-55C9-CC72-9282BCB30781}"/>
          </ac:spMkLst>
        </pc:spChg>
      </pc:sldChg>
      <pc:sldChg chg="del">
        <pc:chgData name="Sebastian Max" userId="be0f25e6-48a2-4e87-b5b5-cf865e859a8b" providerId="ADAL" clId="{049FBDB6-CD5F-CF4C-86C7-2A331ADF700F}" dt="2023-06-30T06:14:59.501" v="10" actId="2696"/>
        <pc:sldMkLst>
          <pc:docMk/>
          <pc:sldMk cId="0" sldId="264"/>
        </pc:sldMkLst>
      </pc:sldChg>
      <pc:sldChg chg="del">
        <pc:chgData name="Sebastian Max" userId="be0f25e6-48a2-4e87-b5b5-cf865e859a8b" providerId="ADAL" clId="{049FBDB6-CD5F-CF4C-86C7-2A331ADF700F}" dt="2023-06-30T06:14:59.486" v="3" actId="2696"/>
        <pc:sldMkLst>
          <pc:docMk/>
          <pc:sldMk cId="639740963" sldId="270"/>
        </pc:sldMkLst>
      </pc:sldChg>
      <pc:sldChg chg="del">
        <pc:chgData name="Sebastian Max" userId="be0f25e6-48a2-4e87-b5b5-cf865e859a8b" providerId="ADAL" clId="{049FBDB6-CD5F-CF4C-86C7-2A331ADF700F}" dt="2023-06-30T06:14:59.523" v="12" actId="2696"/>
        <pc:sldMkLst>
          <pc:docMk/>
          <pc:sldMk cId="4275345072" sldId="271"/>
        </pc:sldMkLst>
      </pc:sldChg>
      <pc:sldChg chg="del">
        <pc:chgData name="Sebastian Max" userId="be0f25e6-48a2-4e87-b5b5-cf865e859a8b" providerId="ADAL" clId="{049FBDB6-CD5F-CF4C-86C7-2A331ADF700F}" dt="2023-06-30T06:14:59.515" v="11" actId="2696"/>
        <pc:sldMkLst>
          <pc:docMk/>
          <pc:sldMk cId="1182206794" sldId="272"/>
        </pc:sldMkLst>
      </pc:sldChg>
      <pc:sldChg chg="del">
        <pc:chgData name="Sebastian Max" userId="be0f25e6-48a2-4e87-b5b5-cf865e859a8b" providerId="ADAL" clId="{049FBDB6-CD5F-CF4C-86C7-2A331ADF700F}" dt="2023-06-30T06:14:59.497" v="8" actId="2696"/>
        <pc:sldMkLst>
          <pc:docMk/>
          <pc:sldMk cId="84538368" sldId="273"/>
        </pc:sldMkLst>
      </pc:sldChg>
      <pc:sldChg chg="del">
        <pc:chgData name="Sebastian Max" userId="be0f25e6-48a2-4e87-b5b5-cf865e859a8b" providerId="ADAL" clId="{049FBDB6-CD5F-CF4C-86C7-2A331ADF700F}" dt="2023-06-30T06:14:59.490" v="4" actId="2696"/>
        <pc:sldMkLst>
          <pc:docMk/>
          <pc:sldMk cId="3081035390" sldId="274"/>
        </pc:sldMkLst>
      </pc:sldChg>
      <pc:sldChg chg="del">
        <pc:chgData name="Sebastian Max" userId="be0f25e6-48a2-4e87-b5b5-cf865e859a8b" providerId="ADAL" clId="{049FBDB6-CD5F-CF4C-86C7-2A331ADF700F}" dt="2023-06-30T06:14:59.492" v="6" actId="2696"/>
        <pc:sldMkLst>
          <pc:docMk/>
          <pc:sldMk cId="2993194354" sldId="277"/>
        </pc:sldMkLst>
      </pc:sldChg>
      <pc:sldChg chg="del">
        <pc:chgData name="Sebastian Max" userId="be0f25e6-48a2-4e87-b5b5-cf865e859a8b" providerId="ADAL" clId="{049FBDB6-CD5F-CF4C-86C7-2A331ADF700F}" dt="2023-06-30T06:14:59.491" v="5" actId="2696"/>
        <pc:sldMkLst>
          <pc:docMk/>
          <pc:sldMk cId="3810494635" sldId="279"/>
        </pc:sldMkLst>
      </pc:sldChg>
      <pc:sldChg chg="del">
        <pc:chgData name="Sebastian Max" userId="be0f25e6-48a2-4e87-b5b5-cf865e859a8b" providerId="ADAL" clId="{049FBDB6-CD5F-CF4C-86C7-2A331ADF700F}" dt="2023-06-30T06:14:59.495" v="7" actId="2696"/>
        <pc:sldMkLst>
          <pc:docMk/>
          <pc:sldMk cId="2177652645" sldId="280"/>
        </pc:sldMkLst>
      </pc:sldChg>
      <pc:sldChg chg="del">
        <pc:chgData name="Sebastian Max" userId="be0f25e6-48a2-4e87-b5b5-cf865e859a8b" providerId="ADAL" clId="{049FBDB6-CD5F-CF4C-86C7-2A331ADF700F}" dt="2023-06-30T06:14:59.499" v="9" actId="2696"/>
        <pc:sldMkLst>
          <pc:docMk/>
          <pc:sldMk cId="1005805056" sldId="281"/>
        </pc:sldMkLst>
      </pc:sldChg>
      <pc:sldMasterChg chg="modSp mod modSldLayout">
        <pc:chgData name="Sebastian Max" userId="be0f25e6-48a2-4e87-b5b5-cf865e859a8b" providerId="ADAL" clId="{049FBDB6-CD5F-CF4C-86C7-2A331ADF700F}" dt="2023-06-30T11:06:44.928" v="1031"/>
        <pc:sldMasterMkLst>
          <pc:docMk/>
          <pc:sldMasterMk cId="0" sldId="2147483648"/>
        </pc:sldMasterMkLst>
        <pc:spChg chg="mod">
          <ac:chgData name="Sebastian Max" userId="be0f25e6-48a2-4e87-b5b5-cf865e859a8b" providerId="ADAL" clId="{049FBDB6-CD5F-CF4C-86C7-2A331ADF700F}" dt="2023-06-30T11:06:41.112" v="102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Sebastian Max" userId="be0f25e6-48a2-4e87-b5b5-cf865e859a8b" providerId="ADAL" clId="{049FBDB6-CD5F-CF4C-86C7-2A331ADF700F}" dt="2023-06-30T11:03:13.873" v="989" actId="313"/>
          <ac:spMkLst>
            <pc:docMk/>
            <pc:sldMasterMk cId="0" sldId="2147483648"/>
            <ac:spMk id="1027" creationId="{00000000-0000-0000-0000-000000000000}"/>
          </ac:spMkLst>
        </pc:spChg>
        <pc:sldLayoutChg chg="addSp delSp modSp mod">
          <pc:chgData name="Sebastian Max" userId="be0f25e6-48a2-4e87-b5b5-cf865e859a8b" providerId="ADAL" clId="{049FBDB6-CD5F-CF4C-86C7-2A331ADF700F}" dt="2023-06-30T11:06:44.928" v="1031"/>
          <pc:sldLayoutMkLst>
            <pc:docMk/>
            <pc:sldMasterMk cId="0" sldId="2147483648"/>
            <pc:sldLayoutMk cId="0" sldId="2147483650"/>
          </pc:sldLayoutMkLst>
          <pc:spChg chg="add del mod">
            <ac:chgData name="Sebastian Max" userId="be0f25e6-48a2-4e87-b5b5-cf865e859a8b" providerId="ADAL" clId="{049FBDB6-CD5F-CF4C-86C7-2A331ADF700F}" dt="2023-06-30T11:06:44.928" v="1031"/>
            <ac:spMkLst>
              <pc:docMk/>
              <pc:sldMasterMk cId="0" sldId="2147483648"/>
              <pc:sldLayoutMk cId="0" sldId="2147483650"/>
              <ac:spMk id="4" creationId="{BA3B30AE-9A3F-3841-4EBA-7CCBEBE51EEB}"/>
            </ac:spMkLst>
          </pc:spChg>
          <pc:spChg chg="mod">
            <ac:chgData name="Sebastian Max" userId="be0f25e6-48a2-4e87-b5b5-cf865e859a8b" providerId="ADAL" clId="{049FBDB6-CD5F-CF4C-86C7-2A331ADF700F}" dt="2023-06-30T11:03:14.470" v="990" actId="313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Sebastian Max" userId="be0f25e6-48a2-4e87-b5b5-cf865e859a8b" providerId="ADAL" clId="{47EB0E83-1EA2-7645-B904-17B10FC08ED0}"/>
    <pc:docChg chg="undo custSel modSld modMainMaster">
      <pc:chgData name="Sebastian Max" userId="be0f25e6-48a2-4e87-b5b5-cf865e859a8b" providerId="ADAL" clId="{47EB0E83-1EA2-7645-B904-17B10FC08ED0}" dt="2023-07-03T14:40:34.254" v="288" actId="20577"/>
      <pc:docMkLst>
        <pc:docMk/>
      </pc:docMkLst>
      <pc:sldChg chg="addSp delSp modSp mod">
        <pc:chgData name="Sebastian Max" userId="be0f25e6-48a2-4e87-b5b5-cf865e859a8b" providerId="ADAL" clId="{47EB0E83-1EA2-7645-B904-17B10FC08ED0}" dt="2023-07-03T14:39:45.575" v="275"/>
        <pc:sldMkLst>
          <pc:docMk/>
          <pc:sldMk cId="0" sldId="256"/>
        </pc:sldMkLst>
        <pc:spChg chg="add del mod">
          <ac:chgData name="Sebastian Max" userId="be0f25e6-48a2-4e87-b5b5-cf865e859a8b" providerId="ADAL" clId="{47EB0E83-1EA2-7645-B904-17B10FC08ED0}" dt="2023-07-03T14:39:45.575" v="275"/>
          <ac:spMkLst>
            <pc:docMk/>
            <pc:sldMk cId="0" sldId="256"/>
            <ac:spMk id="2" creationId="{E815CF07-261B-9AFC-5718-5FFEE57C31CA}"/>
          </ac:spMkLst>
        </pc:spChg>
        <pc:graphicFrameChg chg="mod">
          <ac:chgData name="Sebastian Max" userId="be0f25e6-48a2-4e87-b5b5-cf865e859a8b" providerId="ADAL" clId="{47EB0E83-1EA2-7645-B904-17B10FC08ED0}" dt="2023-07-03T14:27:29.571" v="272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addSp modSp mod">
        <pc:chgData name="Sebastian Max" userId="be0f25e6-48a2-4e87-b5b5-cf865e859a8b" providerId="ADAL" clId="{47EB0E83-1EA2-7645-B904-17B10FC08ED0}" dt="2023-07-03T14:40:34.254" v="288" actId="20577"/>
        <pc:sldMkLst>
          <pc:docMk/>
          <pc:sldMk cId="1190390312" sldId="262"/>
        </pc:sldMkLst>
        <pc:spChg chg="mod">
          <ac:chgData name="Sebastian Max" userId="be0f25e6-48a2-4e87-b5b5-cf865e859a8b" providerId="ADAL" clId="{47EB0E83-1EA2-7645-B904-17B10FC08ED0}" dt="2023-07-03T14:23:56.190" v="106" actId="14100"/>
          <ac:spMkLst>
            <pc:docMk/>
            <pc:sldMk cId="1190390312" sldId="262"/>
            <ac:spMk id="2" creationId="{1562E29C-0C2F-6FFF-6A5A-FE97B71D30FF}"/>
          </ac:spMkLst>
        </pc:spChg>
        <pc:spChg chg="mod">
          <ac:chgData name="Sebastian Max" userId="be0f25e6-48a2-4e87-b5b5-cf865e859a8b" providerId="ADAL" clId="{47EB0E83-1EA2-7645-B904-17B10FC08ED0}" dt="2023-07-03T14:25:31.187" v="139" actId="1076"/>
          <ac:spMkLst>
            <pc:docMk/>
            <pc:sldMk cId="1190390312" sldId="262"/>
            <ac:spMk id="6" creationId="{DFBCA4A8-C967-698D-6D8A-0148A07DA4CB}"/>
          </ac:spMkLst>
        </pc:spChg>
        <pc:spChg chg="mod">
          <ac:chgData name="Sebastian Max" userId="be0f25e6-48a2-4e87-b5b5-cf865e859a8b" providerId="ADAL" clId="{47EB0E83-1EA2-7645-B904-17B10FC08ED0}" dt="2023-07-03T14:25:31.187" v="139" actId="1076"/>
          <ac:spMkLst>
            <pc:docMk/>
            <pc:sldMk cId="1190390312" sldId="262"/>
            <ac:spMk id="7" creationId="{568ADEF9-BC9E-8A6F-9B92-FA7F8ADFE1A2}"/>
          </ac:spMkLst>
        </pc:spChg>
        <pc:spChg chg="add mod">
          <ac:chgData name="Sebastian Max" userId="be0f25e6-48a2-4e87-b5b5-cf865e859a8b" providerId="ADAL" clId="{47EB0E83-1EA2-7645-B904-17B10FC08ED0}" dt="2023-07-03T14:40:34.254" v="288" actId="20577"/>
          <ac:spMkLst>
            <pc:docMk/>
            <pc:sldMk cId="1190390312" sldId="262"/>
            <ac:spMk id="9" creationId="{1D7F71C1-1FE0-C581-F123-7243A817FCBB}"/>
          </ac:spMkLst>
        </pc:spChg>
        <pc:spChg chg="mod">
          <ac:chgData name="Sebastian Max" userId="be0f25e6-48a2-4e87-b5b5-cf865e859a8b" providerId="ADAL" clId="{47EB0E83-1EA2-7645-B904-17B10FC08ED0}" dt="2023-07-03T14:25:31.187" v="139" actId="1076"/>
          <ac:spMkLst>
            <pc:docMk/>
            <pc:sldMk cId="1190390312" sldId="262"/>
            <ac:spMk id="17" creationId="{FC7DF6C0-D88C-4ECA-4E1B-08B815EEE24C}"/>
          </ac:spMkLst>
        </pc:spChg>
        <pc:spChg chg="mod">
          <ac:chgData name="Sebastian Max" userId="be0f25e6-48a2-4e87-b5b5-cf865e859a8b" providerId="ADAL" clId="{47EB0E83-1EA2-7645-B904-17B10FC08ED0}" dt="2023-07-03T14:25:31.187" v="139" actId="1076"/>
          <ac:spMkLst>
            <pc:docMk/>
            <pc:sldMk cId="1190390312" sldId="262"/>
            <ac:spMk id="33" creationId="{AB1AA57A-7164-EDE5-B9C4-519F2B20410F}"/>
          </ac:spMkLst>
        </pc:spChg>
        <pc:grpChg chg="mod">
          <ac:chgData name="Sebastian Max" userId="be0f25e6-48a2-4e87-b5b5-cf865e859a8b" providerId="ADAL" clId="{47EB0E83-1EA2-7645-B904-17B10FC08ED0}" dt="2023-07-03T14:25:31.187" v="139" actId="1076"/>
          <ac:grpSpMkLst>
            <pc:docMk/>
            <pc:sldMk cId="1190390312" sldId="262"/>
            <ac:grpSpMk id="32" creationId="{9442E732-9098-E3C5-2BD6-1925FF42375C}"/>
          </ac:grpSpMkLst>
        </pc:grpChg>
        <pc:grpChg chg="mod">
          <ac:chgData name="Sebastian Max" userId="be0f25e6-48a2-4e87-b5b5-cf865e859a8b" providerId="ADAL" clId="{47EB0E83-1EA2-7645-B904-17B10FC08ED0}" dt="2023-07-03T14:25:31.187" v="139" actId="1076"/>
          <ac:grpSpMkLst>
            <pc:docMk/>
            <pc:sldMk cId="1190390312" sldId="262"/>
            <ac:grpSpMk id="53" creationId="{EB72216C-05E1-3A91-41C1-915C3DA0DCAF}"/>
          </ac:grpSpMkLst>
        </pc:grpChg>
        <pc:picChg chg="mod">
          <ac:chgData name="Sebastian Max" userId="be0f25e6-48a2-4e87-b5b5-cf865e859a8b" providerId="ADAL" clId="{47EB0E83-1EA2-7645-B904-17B10FC08ED0}" dt="2023-07-03T14:25:31.187" v="139" actId="1076"/>
          <ac:picMkLst>
            <pc:docMk/>
            <pc:sldMk cId="1190390312" sldId="262"/>
            <ac:picMk id="8" creationId="{D1E699D5-FB96-6BFA-57AE-71C77E686B95}"/>
          </ac:picMkLst>
        </pc:picChg>
        <pc:picChg chg="mod">
          <ac:chgData name="Sebastian Max" userId="be0f25e6-48a2-4e87-b5b5-cf865e859a8b" providerId="ADAL" clId="{47EB0E83-1EA2-7645-B904-17B10FC08ED0}" dt="2023-07-03T14:25:31.187" v="139" actId="1076"/>
          <ac:picMkLst>
            <pc:docMk/>
            <pc:sldMk cId="1190390312" sldId="262"/>
            <ac:picMk id="12" creationId="{06AD7ABE-0DD7-B95E-25AA-42027B104504}"/>
          </ac:picMkLst>
        </pc:picChg>
        <pc:picChg chg="mod">
          <ac:chgData name="Sebastian Max" userId="be0f25e6-48a2-4e87-b5b5-cf865e859a8b" providerId="ADAL" clId="{47EB0E83-1EA2-7645-B904-17B10FC08ED0}" dt="2023-07-03T14:25:31.187" v="139" actId="1076"/>
          <ac:picMkLst>
            <pc:docMk/>
            <pc:sldMk cId="1190390312" sldId="262"/>
            <ac:picMk id="14" creationId="{BD73324B-7DEA-356B-F92E-AD774F2CCF5F}"/>
          </ac:picMkLst>
        </pc:picChg>
        <pc:cxnChg chg="mod">
          <ac:chgData name="Sebastian Max" userId="be0f25e6-48a2-4e87-b5b5-cf865e859a8b" providerId="ADAL" clId="{47EB0E83-1EA2-7645-B904-17B10FC08ED0}" dt="2023-07-03T14:25:31.187" v="139" actId="1076"/>
          <ac:cxnSpMkLst>
            <pc:docMk/>
            <pc:sldMk cId="1190390312" sldId="262"/>
            <ac:cxnSpMk id="39" creationId="{02A583BA-E91D-E27B-C79F-093A76255C18}"/>
          </ac:cxnSpMkLst>
        </pc:cxnChg>
        <pc:cxnChg chg="mod">
          <ac:chgData name="Sebastian Max" userId="be0f25e6-48a2-4e87-b5b5-cf865e859a8b" providerId="ADAL" clId="{47EB0E83-1EA2-7645-B904-17B10FC08ED0}" dt="2023-07-03T14:25:31.187" v="139" actId="1076"/>
          <ac:cxnSpMkLst>
            <pc:docMk/>
            <pc:sldMk cId="1190390312" sldId="262"/>
            <ac:cxnSpMk id="40" creationId="{8B9D4CD1-7E83-E937-26DF-7B5F8C3BE1D6}"/>
          </ac:cxnSpMkLst>
        </pc:cxnChg>
      </pc:sldChg>
      <pc:sldMasterChg chg="modSp mod modSldLayout">
        <pc:chgData name="Sebastian Max" userId="be0f25e6-48a2-4e87-b5b5-cf865e859a8b" providerId="ADAL" clId="{47EB0E83-1EA2-7645-B904-17B10FC08ED0}" dt="2023-07-03T14:40:02.555" v="282"/>
        <pc:sldMasterMkLst>
          <pc:docMk/>
          <pc:sldMasterMk cId="0" sldId="2147483648"/>
        </pc:sldMasterMkLst>
        <pc:spChg chg="mod">
          <ac:chgData name="Sebastian Max" userId="be0f25e6-48a2-4e87-b5b5-cf865e859a8b" providerId="ADAL" clId="{47EB0E83-1EA2-7645-B904-17B10FC08ED0}" dt="2023-07-03T14:39:59.094" v="280" actId="20577"/>
          <ac:spMkLst>
            <pc:docMk/>
            <pc:sldMasterMk cId="0" sldId="2147483648"/>
            <ac:spMk id="10" creationId="{00000000-0000-0000-0000-000000000000}"/>
          </ac:spMkLst>
        </pc:spChg>
        <pc:sldLayoutChg chg="addSp delSp modSp mod">
          <pc:chgData name="Sebastian Max" userId="be0f25e6-48a2-4e87-b5b5-cf865e859a8b" providerId="ADAL" clId="{47EB0E83-1EA2-7645-B904-17B10FC08ED0}" dt="2023-07-03T14:40:02.555" v="282"/>
          <pc:sldLayoutMkLst>
            <pc:docMk/>
            <pc:sldMasterMk cId="0" sldId="2147483648"/>
            <pc:sldLayoutMk cId="0" sldId="2147483650"/>
          </pc:sldLayoutMkLst>
          <pc:spChg chg="add del mod">
            <ac:chgData name="Sebastian Max" userId="be0f25e6-48a2-4e87-b5b5-cf865e859a8b" providerId="ADAL" clId="{47EB0E83-1EA2-7645-B904-17B10FC08ED0}" dt="2023-07-03T14:40:02.555" v="282"/>
            <ac:spMkLst>
              <pc:docMk/>
              <pc:sldMasterMk cId="0" sldId="2147483648"/>
              <pc:sldLayoutMk cId="0" sldId="2147483650"/>
              <ac:spMk id="4" creationId="{87AA40BA-718E-978A-5D4C-EE0A7031060D}"/>
            </ac:spMkLst>
          </pc:spChg>
        </pc:sldLayoutChg>
      </pc:sldMasterChg>
    </pc:docChg>
  </pc:docChgLst>
  <pc:docChgLst>
    <pc:chgData name="Charlie Pettersson" userId="d12b89ca-3998-45f3-8d31-e36f3230f1c4" providerId="ADAL" clId="{B5588475-0D31-B046-8D09-8809EF3A1110}"/>
    <pc:docChg chg="undo custSel modSld">
      <pc:chgData name="Charlie Pettersson" userId="d12b89ca-3998-45f3-8d31-e36f3230f1c4" providerId="ADAL" clId="{B5588475-0D31-B046-8D09-8809EF3A1110}" dt="2023-05-11T12:37:43.420" v="7"/>
      <pc:docMkLst>
        <pc:docMk/>
      </pc:docMkLst>
      <pc:sldChg chg="modSp mod">
        <pc:chgData name="Charlie Pettersson" userId="d12b89ca-3998-45f3-8d31-e36f3230f1c4" providerId="ADAL" clId="{B5588475-0D31-B046-8D09-8809EF3A1110}" dt="2023-05-11T12:37:43.420" v="7"/>
        <pc:sldMkLst>
          <pc:docMk/>
          <pc:sldMk cId="0" sldId="256"/>
        </pc:sldMkLst>
        <pc:graphicFrameChg chg="mod">
          <ac:chgData name="Charlie Pettersson" userId="d12b89ca-3998-45f3-8d31-e36f3230f1c4" providerId="ADAL" clId="{B5588475-0D31-B046-8D09-8809EF3A1110}" dt="2023-05-11T12:37:43.420" v="7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Sebastian Max, Ericsson GmbH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 GmbH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Sebastian Max, Ericsson GmbH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 GmbH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 GmbH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Sebastian Max, Ericsson GmbH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802.11-23/1135r0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-_2004-Dok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svg"/><Relationship Id="rId7" Type="http://schemas.openxmlformats.org/officeDocument/2006/relationships/image" Target="../media/image5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Sebastian Max, Ericsson GmbH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AMP STA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2023-07-10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9275079"/>
              </p:ext>
            </p:extLst>
          </p:nvPr>
        </p:nvGraphicFramePr>
        <p:xfrm>
          <a:off x="508000" y="2324100"/>
          <a:ext cx="8156575" cy="295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3" imgW="8255000" imgH="2997200" progId="Word.Document.8">
                  <p:embed/>
                </p:oleObj>
              </mc:Choice>
              <mc:Fallback>
                <p:oleObj name="Dokument" r:id="rId3" imgW="8255000" imgH="29972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24100"/>
                        <a:ext cx="8156575" cy="2954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5CEA00-A9DC-5F04-F187-BC899FC02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Definitions</a:t>
            </a:r>
            <a:r>
              <a:rPr lang="en-US" baseline="30000"/>
              <a:t>1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D08909-6123-2586-E862-276708A67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station (STA): [STA] A logical entity that is a singly addressable instance of a medium access control (MAC) and physical layer (PHY) interface to the wireless medium (WM).</a:t>
            </a:r>
          </a:p>
          <a:p>
            <a:r>
              <a:rPr lang="en-US"/>
              <a:t>access point: [AP] An entity that contains one station (STA) and provides access to the distribution system services, via the wireless medium (WM) for associated STAs. An AP comprises a STA and a distribution system access function (DSAF).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263657E-467F-5AFF-FD34-F9AAB0ADEE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E53EC20-09CE-0DF8-4B6E-0843168631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 GmbH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F4F9D279-3D80-86A2-6E41-156F366F99A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A951ECB-791A-ABFC-ADA6-375F94FC64D1}"/>
              </a:ext>
            </a:extLst>
          </p:cNvPr>
          <p:cNvSpPr txBox="1"/>
          <p:nvPr/>
        </p:nvSpPr>
        <p:spPr>
          <a:xfrm>
            <a:off x="561703" y="5910943"/>
            <a:ext cx="7980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>
                <a:solidFill>
                  <a:schemeClr val="tx1"/>
                </a:solidFill>
              </a:rPr>
              <a:t>1</a:t>
            </a:r>
            <a:r>
              <a:rPr lang="en-US">
                <a:solidFill>
                  <a:schemeClr val="tx1"/>
                </a:solidFill>
              </a:rPr>
              <a:t>All citations are from IEEE 802.11REVme Draft 3.0</a:t>
            </a:r>
            <a:endParaRPr lang="en-US" baseline="30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355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B4FCF9-31B5-329E-4E5A-FECD6D4EC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Definitions (~ Fig. 4-2)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D80117-9FAD-13A8-2821-B760CABD50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7EFEC4-65C8-575B-7806-541F51B7E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 GmbH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B94DBBBF-F636-6480-BAB4-D1188C0A54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sp>
        <p:nvSpPr>
          <p:cNvPr id="10" name="Freihandform 9">
            <a:extLst>
              <a:ext uri="{FF2B5EF4-FFF2-40B4-BE49-F238E27FC236}">
                <a16:creationId xmlns:a16="http://schemas.microsoft.com/office/drawing/2014/main" id="{A140AFED-AC9B-8AD2-7F4A-CC9E0DD1AD99}"/>
              </a:ext>
            </a:extLst>
          </p:cNvPr>
          <p:cNvSpPr/>
          <p:nvPr/>
        </p:nvSpPr>
        <p:spPr bwMode="auto">
          <a:xfrm>
            <a:off x="450669" y="1678577"/>
            <a:ext cx="5192485" cy="1985554"/>
          </a:xfrm>
          <a:custGeom>
            <a:avLst/>
            <a:gdLst>
              <a:gd name="connsiteX0" fmla="*/ 0 w 4519748"/>
              <a:gd name="connsiteY0" fmla="*/ 1449977 h 1639388"/>
              <a:gd name="connsiteX1" fmla="*/ 2292531 w 4519748"/>
              <a:gd name="connsiteY1" fmla="*/ 1639388 h 1639388"/>
              <a:gd name="connsiteX2" fmla="*/ 4284617 w 4519748"/>
              <a:gd name="connsiteY2" fmla="*/ 1306286 h 1639388"/>
              <a:gd name="connsiteX3" fmla="*/ 4519748 w 4519748"/>
              <a:gd name="connsiteY3" fmla="*/ 39188 h 1639388"/>
              <a:gd name="connsiteX4" fmla="*/ 1939834 w 4519748"/>
              <a:gd name="connsiteY4" fmla="*/ 0 h 1639388"/>
              <a:gd name="connsiteX5" fmla="*/ 391885 w 4519748"/>
              <a:gd name="connsiteY5" fmla="*/ 293914 h 1639388"/>
              <a:gd name="connsiteX6" fmla="*/ 71845 w 4519748"/>
              <a:gd name="connsiteY6" fmla="*/ 1064623 h 1639388"/>
              <a:gd name="connsiteX7" fmla="*/ 0 w 4519748"/>
              <a:gd name="connsiteY7" fmla="*/ 1449977 h 1639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19748" h="1639388">
                <a:moveTo>
                  <a:pt x="0" y="1449977"/>
                </a:moveTo>
                <a:lnTo>
                  <a:pt x="2292531" y="1639388"/>
                </a:lnTo>
                <a:lnTo>
                  <a:pt x="4284617" y="1306286"/>
                </a:lnTo>
                <a:lnTo>
                  <a:pt x="4519748" y="39188"/>
                </a:lnTo>
                <a:lnTo>
                  <a:pt x="1939834" y="0"/>
                </a:lnTo>
                <a:lnTo>
                  <a:pt x="391885" y="293914"/>
                </a:lnTo>
                <a:lnTo>
                  <a:pt x="71845" y="1064623"/>
                </a:lnTo>
                <a:lnTo>
                  <a:pt x="0" y="1449977"/>
                </a:ln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Distribution System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F59945B-A194-B50C-0E2E-B3B2B6AE61DA}"/>
              </a:ext>
            </a:extLst>
          </p:cNvPr>
          <p:cNvSpPr/>
          <p:nvPr/>
        </p:nvSpPr>
        <p:spPr bwMode="auto">
          <a:xfrm>
            <a:off x="4023360" y="3038792"/>
            <a:ext cx="1097280" cy="23839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2FD31A9-D06F-A0E6-94F6-19F42D178278}"/>
              </a:ext>
            </a:extLst>
          </p:cNvPr>
          <p:cNvSpPr/>
          <p:nvPr/>
        </p:nvSpPr>
        <p:spPr bwMode="auto">
          <a:xfrm>
            <a:off x="4023360" y="4951910"/>
            <a:ext cx="1097280" cy="47085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STA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DC1AA1F-40C4-CBB6-E8C6-B72CF9C957E8}"/>
              </a:ext>
            </a:extLst>
          </p:cNvPr>
          <p:cNvSpPr txBox="1"/>
          <p:nvPr/>
        </p:nvSpPr>
        <p:spPr>
          <a:xfrm>
            <a:off x="3500846" y="3999945"/>
            <a:ext cx="803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395398DE-CD48-884D-E86B-8875E382E046}"/>
              </a:ext>
            </a:extLst>
          </p:cNvPr>
          <p:cNvSpPr/>
          <p:nvPr/>
        </p:nvSpPr>
        <p:spPr bwMode="auto">
          <a:xfrm>
            <a:off x="6468291" y="5319847"/>
            <a:ext cx="1097280" cy="47085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STA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EC99FC7-0BDC-1F88-2DFE-0F3D292092BD}"/>
              </a:ext>
            </a:extLst>
          </p:cNvPr>
          <p:cNvSpPr/>
          <p:nvPr/>
        </p:nvSpPr>
        <p:spPr bwMode="auto">
          <a:xfrm>
            <a:off x="3115492" y="4461610"/>
            <a:ext cx="5055326" cy="1900001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EDFF15B4-B844-3CBA-0058-EA04A747D35C}"/>
              </a:ext>
            </a:extLst>
          </p:cNvPr>
          <p:cNvSpPr txBox="1"/>
          <p:nvPr/>
        </p:nvSpPr>
        <p:spPr>
          <a:xfrm>
            <a:off x="6206444" y="4056017"/>
            <a:ext cx="2428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Basic Service Set</a:t>
            </a:r>
          </a:p>
        </p:txBody>
      </p:sp>
    </p:spTree>
    <p:extLst>
      <p:ext uri="{BB962C8B-B14F-4D97-AF65-F5344CB8AC3E}">
        <p14:creationId xmlns:p14="http://schemas.microsoft.com/office/powerpoint/2010/main" val="1506676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F928F8-5939-5AF9-EAA4-5E66616AF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Definitions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9802CD-6630-F173-4F0C-EA002877B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66314" cy="4113213"/>
          </a:xfrm>
        </p:spPr>
        <p:txBody>
          <a:bodyPr/>
          <a:lstStyle/>
          <a:p>
            <a:r>
              <a:rPr lang="en-US"/>
              <a:t>Physical and operational characteristics are defined by modifiers that are placed in front of the term STA.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High Efficiency (HE) STA (4.3.16)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Wake-up Radio (WUR) non-AP STA (4.3.17)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QoS STA, non-QoS STA (4.3.10)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Sub 1GHz (S1G) STA (4.3.14)</a:t>
            </a:r>
          </a:p>
          <a:p>
            <a:pPr marL="914400" lvl="2" indent="0"/>
            <a:r>
              <a:rPr lang="en-US"/>
              <a:t>	“</a:t>
            </a:r>
          </a:p>
          <a:p>
            <a:pPr marL="914400" lvl="2" indent="0"/>
            <a:r>
              <a:rPr lang="en-US"/>
              <a:t>	The main PHY features in an S1G STA are the following: ...</a:t>
            </a:r>
          </a:p>
          <a:p>
            <a:pPr marL="914400" lvl="2" indent="0"/>
            <a:r>
              <a:rPr lang="en-US"/>
              <a:t>	The main MAC features supported for S1G STA are the following: ...</a:t>
            </a:r>
          </a:p>
          <a:p>
            <a:pPr marL="914400" lvl="2" indent="0"/>
            <a:r>
              <a:rPr lang="en-US"/>
              <a:t>  	An S1G STA is a </a:t>
            </a:r>
            <a:r>
              <a:rPr lang="en-US" err="1"/>
              <a:t>nonmesh</a:t>
            </a:r>
            <a:r>
              <a:rPr lang="en-US"/>
              <a:t> STA, and a QoS STA that does not support    </a:t>
            </a:r>
          </a:p>
          <a:p>
            <a:pPr marL="914400" lvl="2" indent="0"/>
            <a:r>
              <a:rPr lang="en-US"/>
              <a:t>  	HCCA.</a:t>
            </a:r>
          </a:p>
          <a:p>
            <a:pPr marL="914400" lvl="2" indent="0"/>
            <a:r>
              <a:rPr lang="en-US"/>
              <a:t>	”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6F78F0C-76FF-E407-BCE4-B15EEE0AB6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102EC8-31AA-C9D7-06C7-C50A6CD9C69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 GmbH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E9B64E20-1086-A3A5-CB01-55E152F373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635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62E29C-0C2F-6FFF-6A5A-FE97B71D3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AMP Scenario Example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1563F05-F979-3129-7291-8A3070F7EB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AF36254-C8B0-F26C-8C61-0C63BAEB32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 GmbH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2B9533D-0FA4-D32A-1120-C896B5EA095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pic>
        <p:nvPicPr>
          <p:cNvPr id="8" name="Grafik 7" descr="Drahtlosrouter Silhouette">
            <a:extLst>
              <a:ext uri="{FF2B5EF4-FFF2-40B4-BE49-F238E27FC236}">
                <a16:creationId xmlns:a16="http://schemas.microsoft.com/office/drawing/2014/main" id="{D1E699D5-FB96-6BFA-57AE-71C77E686B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33884" y="2220687"/>
            <a:ext cx="914400" cy="914400"/>
          </a:xfrm>
          <a:prstGeom prst="rect">
            <a:avLst/>
          </a:prstGeom>
        </p:spPr>
      </p:pic>
      <p:pic>
        <p:nvPicPr>
          <p:cNvPr id="12" name="Grafik 11" descr="Schachtel Silhouette">
            <a:extLst>
              <a:ext uri="{FF2B5EF4-FFF2-40B4-BE49-F238E27FC236}">
                <a16:creationId xmlns:a16="http://schemas.microsoft.com/office/drawing/2014/main" id="{06AD7ABE-0DD7-B95E-25AA-42027B1045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33703" y="3861624"/>
            <a:ext cx="914400" cy="914400"/>
          </a:xfrm>
          <a:prstGeom prst="rect">
            <a:avLst/>
          </a:prstGeom>
        </p:spPr>
      </p:pic>
      <p:pic>
        <p:nvPicPr>
          <p:cNvPr id="14" name="Grafik 13" descr="Bezeichnung Silhouette">
            <a:extLst>
              <a:ext uri="{FF2B5EF4-FFF2-40B4-BE49-F238E27FC236}">
                <a16:creationId xmlns:a16="http://schemas.microsoft.com/office/drawing/2014/main" id="{BD73324B-7DEA-356B-F92E-AD774F2CCF5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704317" y="4079162"/>
            <a:ext cx="687571" cy="687571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FC7DF6C0-D88C-4ECA-4E1B-08B815EEE24C}"/>
              </a:ext>
            </a:extLst>
          </p:cNvPr>
          <p:cNvSpPr/>
          <p:nvPr/>
        </p:nvSpPr>
        <p:spPr bwMode="auto">
          <a:xfrm>
            <a:off x="3871632" y="3718593"/>
            <a:ext cx="258815" cy="27805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9442E732-9098-E3C5-2BD6-1925FF42375C}"/>
              </a:ext>
            </a:extLst>
          </p:cNvPr>
          <p:cNvGrpSpPr/>
          <p:nvPr/>
        </p:nvGrpSpPr>
        <p:grpSpPr>
          <a:xfrm rot="2112776">
            <a:off x="4150021" y="3452038"/>
            <a:ext cx="422074" cy="533108"/>
            <a:chOff x="5161231" y="5187620"/>
            <a:chExt cx="196587" cy="363531"/>
          </a:xfrm>
        </p:grpSpPr>
        <p:sp>
          <p:nvSpPr>
            <p:cNvPr id="21" name="Freihandform 20">
              <a:extLst>
                <a:ext uri="{FF2B5EF4-FFF2-40B4-BE49-F238E27FC236}">
                  <a16:creationId xmlns:a16="http://schemas.microsoft.com/office/drawing/2014/main" id="{7B6B7CD8-510F-667E-EA44-625AD6F71E42}"/>
                </a:ext>
              </a:extLst>
            </p:cNvPr>
            <p:cNvSpPr/>
            <p:nvPr/>
          </p:nvSpPr>
          <p:spPr>
            <a:xfrm>
              <a:off x="5161231" y="5295329"/>
              <a:ext cx="44185" cy="148113"/>
            </a:xfrm>
            <a:custGeom>
              <a:avLst/>
              <a:gdLst>
                <a:gd name="connsiteX0" fmla="*/ 13468 w 44185"/>
                <a:gd name="connsiteY0" fmla="*/ 148114 h 148113"/>
                <a:gd name="connsiteX1" fmla="*/ 13610 w 44185"/>
                <a:gd name="connsiteY1" fmla="*/ 142 h 148113"/>
                <a:gd name="connsiteX2" fmla="*/ 13468 w 44185"/>
                <a:gd name="connsiteY2" fmla="*/ 0 h 148113"/>
                <a:gd name="connsiteX3" fmla="*/ 0 w 44185"/>
                <a:gd name="connsiteY3" fmla="*/ 13468 h 148113"/>
                <a:gd name="connsiteX4" fmla="*/ 132 w 44185"/>
                <a:gd name="connsiteY4" fmla="*/ 134513 h 148113"/>
                <a:gd name="connsiteX5" fmla="*/ 0 w 44185"/>
                <a:gd name="connsiteY5" fmla="*/ 134645 h 148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185" h="148113">
                  <a:moveTo>
                    <a:pt x="13468" y="148114"/>
                  </a:moveTo>
                  <a:cubicBezTo>
                    <a:pt x="54369" y="107292"/>
                    <a:pt x="54433" y="41042"/>
                    <a:pt x="13610" y="142"/>
                  </a:cubicBezTo>
                  <a:cubicBezTo>
                    <a:pt x="13563" y="94"/>
                    <a:pt x="13516" y="48"/>
                    <a:pt x="13468" y="0"/>
                  </a:cubicBezTo>
                  <a:lnTo>
                    <a:pt x="0" y="13468"/>
                  </a:lnTo>
                  <a:cubicBezTo>
                    <a:pt x="33462" y="46857"/>
                    <a:pt x="33521" y="101051"/>
                    <a:pt x="132" y="134513"/>
                  </a:cubicBezTo>
                  <a:cubicBezTo>
                    <a:pt x="89" y="134557"/>
                    <a:pt x="44" y="134602"/>
                    <a:pt x="0" y="134645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ihandform 22">
              <a:extLst>
                <a:ext uri="{FF2B5EF4-FFF2-40B4-BE49-F238E27FC236}">
                  <a16:creationId xmlns:a16="http://schemas.microsoft.com/office/drawing/2014/main" id="{75437AB6-0D96-0BA8-E362-A213333CD80F}"/>
                </a:ext>
              </a:extLst>
            </p:cNvPr>
            <p:cNvSpPr/>
            <p:nvPr/>
          </p:nvSpPr>
          <p:spPr>
            <a:xfrm>
              <a:off x="5268940" y="5187620"/>
              <a:ext cx="88878" cy="363531"/>
            </a:xfrm>
            <a:custGeom>
              <a:avLst/>
              <a:gdLst>
                <a:gd name="connsiteX0" fmla="*/ 0 w 88878"/>
                <a:gd name="connsiteY0" fmla="*/ 350063 h 363531"/>
                <a:gd name="connsiteX1" fmla="*/ 13468 w 88878"/>
                <a:gd name="connsiteY1" fmla="*/ 363531 h 363531"/>
                <a:gd name="connsiteX2" fmla="*/ 13879 w 88878"/>
                <a:gd name="connsiteY2" fmla="*/ 411 h 363531"/>
                <a:gd name="connsiteX3" fmla="*/ 13468 w 88878"/>
                <a:gd name="connsiteY3" fmla="*/ 0 h 363531"/>
                <a:gd name="connsiteX4" fmla="*/ 0 w 88878"/>
                <a:gd name="connsiteY4" fmla="*/ 13468 h 363531"/>
                <a:gd name="connsiteX5" fmla="*/ 401 w 88878"/>
                <a:gd name="connsiteY5" fmla="*/ 349662 h 363531"/>
                <a:gd name="connsiteX6" fmla="*/ 0 w 88878"/>
                <a:gd name="connsiteY6" fmla="*/ 350063 h 363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878" h="363531">
                  <a:moveTo>
                    <a:pt x="0" y="350063"/>
                  </a:moveTo>
                  <a:lnTo>
                    <a:pt x="13468" y="363531"/>
                  </a:lnTo>
                  <a:cubicBezTo>
                    <a:pt x="113855" y="263371"/>
                    <a:pt x="114038" y="100796"/>
                    <a:pt x="13879" y="411"/>
                  </a:cubicBezTo>
                  <a:cubicBezTo>
                    <a:pt x="13742" y="273"/>
                    <a:pt x="13605" y="136"/>
                    <a:pt x="13468" y="0"/>
                  </a:cubicBezTo>
                  <a:lnTo>
                    <a:pt x="0" y="13468"/>
                  </a:lnTo>
                  <a:cubicBezTo>
                    <a:pt x="92948" y="106195"/>
                    <a:pt x="93128" y="256714"/>
                    <a:pt x="401" y="349662"/>
                  </a:cubicBezTo>
                  <a:cubicBezTo>
                    <a:pt x="268" y="349796"/>
                    <a:pt x="133" y="349929"/>
                    <a:pt x="0" y="350063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ihandform 24">
              <a:extLst>
                <a:ext uri="{FF2B5EF4-FFF2-40B4-BE49-F238E27FC236}">
                  <a16:creationId xmlns:a16="http://schemas.microsoft.com/office/drawing/2014/main" id="{1666CD47-B81B-F297-A11D-011F178299BF}"/>
                </a:ext>
              </a:extLst>
            </p:cNvPr>
            <p:cNvSpPr/>
            <p:nvPr/>
          </p:nvSpPr>
          <p:spPr>
            <a:xfrm>
              <a:off x="5215085" y="5241474"/>
              <a:ext cx="66531" cy="255822"/>
            </a:xfrm>
            <a:custGeom>
              <a:avLst/>
              <a:gdLst>
                <a:gd name="connsiteX0" fmla="*/ 13468 w 66531"/>
                <a:gd name="connsiteY0" fmla="*/ 255822 h 255822"/>
                <a:gd name="connsiteX1" fmla="*/ 13745 w 66531"/>
                <a:gd name="connsiteY1" fmla="*/ 276 h 255822"/>
                <a:gd name="connsiteX2" fmla="*/ 13468 w 66531"/>
                <a:gd name="connsiteY2" fmla="*/ 0 h 255822"/>
                <a:gd name="connsiteX3" fmla="*/ 0 w 66531"/>
                <a:gd name="connsiteY3" fmla="*/ 13468 h 255822"/>
                <a:gd name="connsiteX4" fmla="*/ 267 w 66531"/>
                <a:gd name="connsiteY4" fmla="*/ 242087 h 255822"/>
                <a:gd name="connsiteX5" fmla="*/ 0 w 66531"/>
                <a:gd name="connsiteY5" fmla="*/ 242354 h 255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531" h="255822">
                  <a:moveTo>
                    <a:pt x="13468" y="255822"/>
                  </a:moveTo>
                  <a:cubicBezTo>
                    <a:pt x="84111" y="185332"/>
                    <a:pt x="84235" y="70919"/>
                    <a:pt x="13745" y="276"/>
                  </a:cubicBezTo>
                  <a:cubicBezTo>
                    <a:pt x="13652" y="184"/>
                    <a:pt x="13561" y="91"/>
                    <a:pt x="13468" y="0"/>
                  </a:cubicBezTo>
                  <a:lnTo>
                    <a:pt x="0" y="13468"/>
                  </a:lnTo>
                  <a:cubicBezTo>
                    <a:pt x="63205" y="76526"/>
                    <a:pt x="63324" y="178882"/>
                    <a:pt x="267" y="242087"/>
                  </a:cubicBezTo>
                  <a:cubicBezTo>
                    <a:pt x="178" y="242177"/>
                    <a:pt x="89" y="242266"/>
                    <a:pt x="0" y="242354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3" name="Oval 32">
            <a:extLst>
              <a:ext uri="{FF2B5EF4-FFF2-40B4-BE49-F238E27FC236}">
                <a16:creationId xmlns:a16="http://schemas.microsoft.com/office/drawing/2014/main" id="{AB1AA57A-7164-EDE5-B9C4-519F2B20410F}"/>
              </a:ext>
            </a:extLst>
          </p:cNvPr>
          <p:cNvSpPr/>
          <p:nvPr/>
        </p:nvSpPr>
        <p:spPr bwMode="auto">
          <a:xfrm>
            <a:off x="5038343" y="2953199"/>
            <a:ext cx="258815" cy="27805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</a:p>
        </p:txBody>
      </p:sp>
      <p:cxnSp>
        <p:nvCxnSpPr>
          <p:cNvPr id="39" name="Gerade Verbindung mit Pfeil 38">
            <a:extLst>
              <a:ext uri="{FF2B5EF4-FFF2-40B4-BE49-F238E27FC236}">
                <a16:creationId xmlns:a16="http://schemas.microsoft.com/office/drawing/2014/main" id="{02A583BA-E91D-E27B-C79F-093A76255C18}"/>
              </a:ext>
            </a:extLst>
          </p:cNvPr>
          <p:cNvCxnSpPr/>
          <p:nvPr/>
        </p:nvCxnSpPr>
        <p:spPr bwMode="auto">
          <a:xfrm>
            <a:off x="3871632" y="3331030"/>
            <a:ext cx="1038924" cy="8010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Gerade Verbindung mit Pfeil 39">
            <a:extLst>
              <a:ext uri="{FF2B5EF4-FFF2-40B4-BE49-F238E27FC236}">
                <a16:creationId xmlns:a16="http://schemas.microsoft.com/office/drawing/2014/main" id="{8B9D4CD1-7E83-E937-26DF-7B5F8C3BE1D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08715" y="3010243"/>
            <a:ext cx="940525" cy="79046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53" name="Gruppieren 52">
            <a:extLst>
              <a:ext uri="{FF2B5EF4-FFF2-40B4-BE49-F238E27FC236}">
                <a16:creationId xmlns:a16="http://schemas.microsoft.com/office/drawing/2014/main" id="{EB72216C-05E1-3A91-41C1-915C3DA0DCAF}"/>
              </a:ext>
            </a:extLst>
          </p:cNvPr>
          <p:cNvGrpSpPr/>
          <p:nvPr/>
        </p:nvGrpSpPr>
        <p:grpSpPr>
          <a:xfrm rot="13200700">
            <a:off x="4633626" y="3083373"/>
            <a:ext cx="422074" cy="533108"/>
            <a:chOff x="5161231" y="5187620"/>
            <a:chExt cx="196587" cy="363531"/>
          </a:xfrm>
        </p:grpSpPr>
        <p:sp>
          <p:nvSpPr>
            <p:cNvPr id="54" name="Freihandform 53">
              <a:extLst>
                <a:ext uri="{FF2B5EF4-FFF2-40B4-BE49-F238E27FC236}">
                  <a16:creationId xmlns:a16="http://schemas.microsoft.com/office/drawing/2014/main" id="{6C1335C5-D0D1-754A-F4EC-F047E9629F4B}"/>
                </a:ext>
              </a:extLst>
            </p:cNvPr>
            <p:cNvSpPr/>
            <p:nvPr/>
          </p:nvSpPr>
          <p:spPr>
            <a:xfrm>
              <a:off x="5161231" y="5295329"/>
              <a:ext cx="44185" cy="148113"/>
            </a:xfrm>
            <a:custGeom>
              <a:avLst/>
              <a:gdLst>
                <a:gd name="connsiteX0" fmla="*/ 13468 w 44185"/>
                <a:gd name="connsiteY0" fmla="*/ 148114 h 148113"/>
                <a:gd name="connsiteX1" fmla="*/ 13610 w 44185"/>
                <a:gd name="connsiteY1" fmla="*/ 142 h 148113"/>
                <a:gd name="connsiteX2" fmla="*/ 13468 w 44185"/>
                <a:gd name="connsiteY2" fmla="*/ 0 h 148113"/>
                <a:gd name="connsiteX3" fmla="*/ 0 w 44185"/>
                <a:gd name="connsiteY3" fmla="*/ 13468 h 148113"/>
                <a:gd name="connsiteX4" fmla="*/ 132 w 44185"/>
                <a:gd name="connsiteY4" fmla="*/ 134513 h 148113"/>
                <a:gd name="connsiteX5" fmla="*/ 0 w 44185"/>
                <a:gd name="connsiteY5" fmla="*/ 134645 h 148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185" h="148113">
                  <a:moveTo>
                    <a:pt x="13468" y="148114"/>
                  </a:moveTo>
                  <a:cubicBezTo>
                    <a:pt x="54369" y="107292"/>
                    <a:pt x="54433" y="41042"/>
                    <a:pt x="13610" y="142"/>
                  </a:cubicBezTo>
                  <a:cubicBezTo>
                    <a:pt x="13563" y="94"/>
                    <a:pt x="13516" y="48"/>
                    <a:pt x="13468" y="0"/>
                  </a:cubicBezTo>
                  <a:lnTo>
                    <a:pt x="0" y="13468"/>
                  </a:lnTo>
                  <a:cubicBezTo>
                    <a:pt x="33462" y="46857"/>
                    <a:pt x="33521" y="101051"/>
                    <a:pt x="132" y="134513"/>
                  </a:cubicBezTo>
                  <a:cubicBezTo>
                    <a:pt x="89" y="134557"/>
                    <a:pt x="44" y="134602"/>
                    <a:pt x="0" y="134645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ihandform 54">
              <a:extLst>
                <a:ext uri="{FF2B5EF4-FFF2-40B4-BE49-F238E27FC236}">
                  <a16:creationId xmlns:a16="http://schemas.microsoft.com/office/drawing/2014/main" id="{5813AD4C-5D84-5EE9-103C-16D9FC093920}"/>
                </a:ext>
              </a:extLst>
            </p:cNvPr>
            <p:cNvSpPr/>
            <p:nvPr/>
          </p:nvSpPr>
          <p:spPr>
            <a:xfrm>
              <a:off x="5268940" y="5187620"/>
              <a:ext cx="88878" cy="363531"/>
            </a:xfrm>
            <a:custGeom>
              <a:avLst/>
              <a:gdLst>
                <a:gd name="connsiteX0" fmla="*/ 0 w 88878"/>
                <a:gd name="connsiteY0" fmla="*/ 350063 h 363531"/>
                <a:gd name="connsiteX1" fmla="*/ 13468 w 88878"/>
                <a:gd name="connsiteY1" fmla="*/ 363531 h 363531"/>
                <a:gd name="connsiteX2" fmla="*/ 13879 w 88878"/>
                <a:gd name="connsiteY2" fmla="*/ 411 h 363531"/>
                <a:gd name="connsiteX3" fmla="*/ 13468 w 88878"/>
                <a:gd name="connsiteY3" fmla="*/ 0 h 363531"/>
                <a:gd name="connsiteX4" fmla="*/ 0 w 88878"/>
                <a:gd name="connsiteY4" fmla="*/ 13468 h 363531"/>
                <a:gd name="connsiteX5" fmla="*/ 401 w 88878"/>
                <a:gd name="connsiteY5" fmla="*/ 349662 h 363531"/>
                <a:gd name="connsiteX6" fmla="*/ 0 w 88878"/>
                <a:gd name="connsiteY6" fmla="*/ 350063 h 363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878" h="363531">
                  <a:moveTo>
                    <a:pt x="0" y="350063"/>
                  </a:moveTo>
                  <a:lnTo>
                    <a:pt x="13468" y="363531"/>
                  </a:lnTo>
                  <a:cubicBezTo>
                    <a:pt x="113855" y="263371"/>
                    <a:pt x="114038" y="100796"/>
                    <a:pt x="13879" y="411"/>
                  </a:cubicBezTo>
                  <a:cubicBezTo>
                    <a:pt x="13742" y="273"/>
                    <a:pt x="13605" y="136"/>
                    <a:pt x="13468" y="0"/>
                  </a:cubicBezTo>
                  <a:lnTo>
                    <a:pt x="0" y="13468"/>
                  </a:lnTo>
                  <a:cubicBezTo>
                    <a:pt x="92948" y="106195"/>
                    <a:pt x="93128" y="256714"/>
                    <a:pt x="401" y="349662"/>
                  </a:cubicBezTo>
                  <a:cubicBezTo>
                    <a:pt x="268" y="349796"/>
                    <a:pt x="133" y="349929"/>
                    <a:pt x="0" y="350063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ihandform 55">
              <a:extLst>
                <a:ext uri="{FF2B5EF4-FFF2-40B4-BE49-F238E27FC236}">
                  <a16:creationId xmlns:a16="http://schemas.microsoft.com/office/drawing/2014/main" id="{D2BFCED4-8E1C-19B4-4A37-4E2D37546AD6}"/>
                </a:ext>
              </a:extLst>
            </p:cNvPr>
            <p:cNvSpPr/>
            <p:nvPr/>
          </p:nvSpPr>
          <p:spPr>
            <a:xfrm>
              <a:off x="5215085" y="5241474"/>
              <a:ext cx="66531" cy="255822"/>
            </a:xfrm>
            <a:custGeom>
              <a:avLst/>
              <a:gdLst>
                <a:gd name="connsiteX0" fmla="*/ 13468 w 66531"/>
                <a:gd name="connsiteY0" fmla="*/ 255822 h 255822"/>
                <a:gd name="connsiteX1" fmla="*/ 13745 w 66531"/>
                <a:gd name="connsiteY1" fmla="*/ 276 h 255822"/>
                <a:gd name="connsiteX2" fmla="*/ 13468 w 66531"/>
                <a:gd name="connsiteY2" fmla="*/ 0 h 255822"/>
                <a:gd name="connsiteX3" fmla="*/ 0 w 66531"/>
                <a:gd name="connsiteY3" fmla="*/ 13468 h 255822"/>
                <a:gd name="connsiteX4" fmla="*/ 267 w 66531"/>
                <a:gd name="connsiteY4" fmla="*/ 242087 h 255822"/>
                <a:gd name="connsiteX5" fmla="*/ 0 w 66531"/>
                <a:gd name="connsiteY5" fmla="*/ 242354 h 255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531" h="255822">
                  <a:moveTo>
                    <a:pt x="13468" y="255822"/>
                  </a:moveTo>
                  <a:cubicBezTo>
                    <a:pt x="84111" y="185332"/>
                    <a:pt x="84235" y="70919"/>
                    <a:pt x="13745" y="276"/>
                  </a:cubicBezTo>
                  <a:cubicBezTo>
                    <a:pt x="13652" y="184"/>
                    <a:pt x="13561" y="91"/>
                    <a:pt x="13468" y="0"/>
                  </a:cubicBezTo>
                  <a:lnTo>
                    <a:pt x="0" y="13468"/>
                  </a:lnTo>
                  <a:cubicBezTo>
                    <a:pt x="63205" y="76526"/>
                    <a:pt x="63324" y="178882"/>
                    <a:pt x="267" y="242087"/>
                  </a:cubicBezTo>
                  <a:cubicBezTo>
                    <a:pt x="178" y="242177"/>
                    <a:pt x="89" y="242266"/>
                    <a:pt x="0" y="242354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43521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62E29C-0C2F-6FFF-6A5A-FE97B71D3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" y="685800"/>
            <a:ext cx="8445137" cy="1065213"/>
          </a:xfrm>
        </p:spPr>
        <p:txBody>
          <a:bodyPr/>
          <a:lstStyle/>
          <a:p>
            <a:r>
              <a:rPr lang="en-US" dirty="0"/>
              <a:t>Proposed Terms: “AMP” and “AMP-assisting”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1563F05-F979-3129-7291-8A3070F7EB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AF36254-C8B0-F26C-8C61-0C63BAEB32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 GmbH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2B9533D-0FA4-D32A-1120-C896B5EA095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pic>
        <p:nvPicPr>
          <p:cNvPr id="8" name="Grafik 7" descr="Drahtlosrouter Silhouette">
            <a:extLst>
              <a:ext uri="{FF2B5EF4-FFF2-40B4-BE49-F238E27FC236}">
                <a16:creationId xmlns:a16="http://schemas.microsoft.com/office/drawing/2014/main" id="{D1E699D5-FB96-6BFA-57AE-71C77E686B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10966" y="2016830"/>
            <a:ext cx="914400" cy="914400"/>
          </a:xfrm>
          <a:prstGeom prst="rect">
            <a:avLst/>
          </a:prstGeom>
        </p:spPr>
      </p:pic>
      <p:pic>
        <p:nvPicPr>
          <p:cNvPr id="12" name="Grafik 11" descr="Schachtel Silhouette">
            <a:extLst>
              <a:ext uri="{FF2B5EF4-FFF2-40B4-BE49-F238E27FC236}">
                <a16:creationId xmlns:a16="http://schemas.microsoft.com/office/drawing/2014/main" id="{06AD7ABE-0DD7-B95E-25AA-42027B1045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10785" y="3657767"/>
            <a:ext cx="914400" cy="914400"/>
          </a:xfrm>
          <a:prstGeom prst="rect">
            <a:avLst/>
          </a:prstGeom>
        </p:spPr>
      </p:pic>
      <p:pic>
        <p:nvPicPr>
          <p:cNvPr id="14" name="Grafik 13" descr="Bezeichnung Silhouette">
            <a:extLst>
              <a:ext uri="{FF2B5EF4-FFF2-40B4-BE49-F238E27FC236}">
                <a16:creationId xmlns:a16="http://schemas.microsoft.com/office/drawing/2014/main" id="{BD73324B-7DEA-356B-F92E-AD774F2CCF5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81399" y="3875305"/>
            <a:ext cx="687571" cy="687571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FC7DF6C0-D88C-4ECA-4E1B-08B815EEE24C}"/>
              </a:ext>
            </a:extLst>
          </p:cNvPr>
          <p:cNvSpPr/>
          <p:nvPr/>
        </p:nvSpPr>
        <p:spPr bwMode="auto">
          <a:xfrm>
            <a:off x="3748714" y="3514736"/>
            <a:ext cx="258815" cy="27805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9442E732-9098-E3C5-2BD6-1925FF42375C}"/>
              </a:ext>
            </a:extLst>
          </p:cNvPr>
          <p:cNvGrpSpPr/>
          <p:nvPr/>
        </p:nvGrpSpPr>
        <p:grpSpPr>
          <a:xfrm rot="2112776">
            <a:off x="4027103" y="3248181"/>
            <a:ext cx="422074" cy="533108"/>
            <a:chOff x="5161231" y="5187620"/>
            <a:chExt cx="196587" cy="363531"/>
          </a:xfrm>
        </p:grpSpPr>
        <p:sp>
          <p:nvSpPr>
            <p:cNvPr id="21" name="Freihandform 20">
              <a:extLst>
                <a:ext uri="{FF2B5EF4-FFF2-40B4-BE49-F238E27FC236}">
                  <a16:creationId xmlns:a16="http://schemas.microsoft.com/office/drawing/2014/main" id="{7B6B7CD8-510F-667E-EA44-625AD6F71E42}"/>
                </a:ext>
              </a:extLst>
            </p:cNvPr>
            <p:cNvSpPr/>
            <p:nvPr/>
          </p:nvSpPr>
          <p:spPr>
            <a:xfrm>
              <a:off x="5161231" y="5295329"/>
              <a:ext cx="44185" cy="148113"/>
            </a:xfrm>
            <a:custGeom>
              <a:avLst/>
              <a:gdLst>
                <a:gd name="connsiteX0" fmla="*/ 13468 w 44185"/>
                <a:gd name="connsiteY0" fmla="*/ 148114 h 148113"/>
                <a:gd name="connsiteX1" fmla="*/ 13610 w 44185"/>
                <a:gd name="connsiteY1" fmla="*/ 142 h 148113"/>
                <a:gd name="connsiteX2" fmla="*/ 13468 w 44185"/>
                <a:gd name="connsiteY2" fmla="*/ 0 h 148113"/>
                <a:gd name="connsiteX3" fmla="*/ 0 w 44185"/>
                <a:gd name="connsiteY3" fmla="*/ 13468 h 148113"/>
                <a:gd name="connsiteX4" fmla="*/ 132 w 44185"/>
                <a:gd name="connsiteY4" fmla="*/ 134513 h 148113"/>
                <a:gd name="connsiteX5" fmla="*/ 0 w 44185"/>
                <a:gd name="connsiteY5" fmla="*/ 134645 h 148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185" h="148113">
                  <a:moveTo>
                    <a:pt x="13468" y="148114"/>
                  </a:moveTo>
                  <a:cubicBezTo>
                    <a:pt x="54369" y="107292"/>
                    <a:pt x="54433" y="41042"/>
                    <a:pt x="13610" y="142"/>
                  </a:cubicBezTo>
                  <a:cubicBezTo>
                    <a:pt x="13563" y="94"/>
                    <a:pt x="13516" y="48"/>
                    <a:pt x="13468" y="0"/>
                  </a:cubicBezTo>
                  <a:lnTo>
                    <a:pt x="0" y="13468"/>
                  </a:lnTo>
                  <a:cubicBezTo>
                    <a:pt x="33462" y="46857"/>
                    <a:pt x="33521" y="101051"/>
                    <a:pt x="132" y="134513"/>
                  </a:cubicBezTo>
                  <a:cubicBezTo>
                    <a:pt x="89" y="134557"/>
                    <a:pt x="44" y="134602"/>
                    <a:pt x="0" y="134645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ihandform 22">
              <a:extLst>
                <a:ext uri="{FF2B5EF4-FFF2-40B4-BE49-F238E27FC236}">
                  <a16:creationId xmlns:a16="http://schemas.microsoft.com/office/drawing/2014/main" id="{75437AB6-0D96-0BA8-E362-A213333CD80F}"/>
                </a:ext>
              </a:extLst>
            </p:cNvPr>
            <p:cNvSpPr/>
            <p:nvPr/>
          </p:nvSpPr>
          <p:spPr>
            <a:xfrm>
              <a:off x="5268940" y="5187620"/>
              <a:ext cx="88878" cy="363531"/>
            </a:xfrm>
            <a:custGeom>
              <a:avLst/>
              <a:gdLst>
                <a:gd name="connsiteX0" fmla="*/ 0 w 88878"/>
                <a:gd name="connsiteY0" fmla="*/ 350063 h 363531"/>
                <a:gd name="connsiteX1" fmla="*/ 13468 w 88878"/>
                <a:gd name="connsiteY1" fmla="*/ 363531 h 363531"/>
                <a:gd name="connsiteX2" fmla="*/ 13879 w 88878"/>
                <a:gd name="connsiteY2" fmla="*/ 411 h 363531"/>
                <a:gd name="connsiteX3" fmla="*/ 13468 w 88878"/>
                <a:gd name="connsiteY3" fmla="*/ 0 h 363531"/>
                <a:gd name="connsiteX4" fmla="*/ 0 w 88878"/>
                <a:gd name="connsiteY4" fmla="*/ 13468 h 363531"/>
                <a:gd name="connsiteX5" fmla="*/ 401 w 88878"/>
                <a:gd name="connsiteY5" fmla="*/ 349662 h 363531"/>
                <a:gd name="connsiteX6" fmla="*/ 0 w 88878"/>
                <a:gd name="connsiteY6" fmla="*/ 350063 h 363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878" h="363531">
                  <a:moveTo>
                    <a:pt x="0" y="350063"/>
                  </a:moveTo>
                  <a:lnTo>
                    <a:pt x="13468" y="363531"/>
                  </a:lnTo>
                  <a:cubicBezTo>
                    <a:pt x="113855" y="263371"/>
                    <a:pt x="114038" y="100796"/>
                    <a:pt x="13879" y="411"/>
                  </a:cubicBezTo>
                  <a:cubicBezTo>
                    <a:pt x="13742" y="273"/>
                    <a:pt x="13605" y="136"/>
                    <a:pt x="13468" y="0"/>
                  </a:cubicBezTo>
                  <a:lnTo>
                    <a:pt x="0" y="13468"/>
                  </a:lnTo>
                  <a:cubicBezTo>
                    <a:pt x="92948" y="106195"/>
                    <a:pt x="93128" y="256714"/>
                    <a:pt x="401" y="349662"/>
                  </a:cubicBezTo>
                  <a:cubicBezTo>
                    <a:pt x="268" y="349796"/>
                    <a:pt x="133" y="349929"/>
                    <a:pt x="0" y="350063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ihandform 24">
              <a:extLst>
                <a:ext uri="{FF2B5EF4-FFF2-40B4-BE49-F238E27FC236}">
                  <a16:creationId xmlns:a16="http://schemas.microsoft.com/office/drawing/2014/main" id="{1666CD47-B81B-F297-A11D-011F178299BF}"/>
                </a:ext>
              </a:extLst>
            </p:cNvPr>
            <p:cNvSpPr/>
            <p:nvPr/>
          </p:nvSpPr>
          <p:spPr>
            <a:xfrm>
              <a:off x="5215085" y="5241474"/>
              <a:ext cx="66531" cy="255822"/>
            </a:xfrm>
            <a:custGeom>
              <a:avLst/>
              <a:gdLst>
                <a:gd name="connsiteX0" fmla="*/ 13468 w 66531"/>
                <a:gd name="connsiteY0" fmla="*/ 255822 h 255822"/>
                <a:gd name="connsiteX1" fmla="*/ 13745 w 66531"/>
                <a:gd name="connsiteY1" fmla="*/ 276 h 255822"/>
                <a:gd name="connsiteX2" fmla="*/ 13468 w 66531"/>
                <a:gd name="connsiteY2" fmla="*/ 0 h 255822"/>
                <a:gd name="connsiteX3" fmla="*/ 0 w 66531"/>
                <a:gd name="connsiteY3" fmla="*/ 13468 h 255822"/>
                <a:gd name="connsiteX4" fmla="*/ 267 w 66531"/>
                <a:gd name="connsiteY4" fmla="*/ 242087 h 255822"/>
                <a:gd name="connsiteX5" fmla="*/ 0 w 66531"/>
                <a:gd name="connsiteY5" fmla="*/ 242354 h 255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531" h="255822">
                  <a:moveTo>
                    <a:pt x="13468" y="255822"/>
                  </a:moveTo>
                  <a:cubicBezTo>
                    <a:pt x="84111" y="185332"/>
                    <a:pt x="84235" y="70919"/>
                    <a:pt x="13745" y="276"/>
                  </a:cubicBezTo>
                  <a:cubicBezTo>
                    <a:pt x="13652" y="184"/>
                    <a:pt x="13561" y="91"/>
                    <a:pt x="13468" y="0"/>
                  </a:cubicBezTo>
                  <a:lnTo>
                    <a:pt x="0" y="13468"/>
                  </a:lnTo>
                  <a:cubicBezTo>
                    <a:pt x="63205" y="76526"/>
                    <a:pt x="63324" y="178882"/>
                    <a:pt x="267" y="242087"/>
                  </a:cubicBezTo>
                  <a:cubicBezTo>
                    <a:pt x="178" y="242177"/>
                    <a:pt x="89" y="242266"/>
                    <a:pt x="0" y="242354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3" name="Oval 32">
            <a:extLst>
              <a:ext uri="{FF2B5EF4-FFF2-40B4-BE49-F238E27FC236}">
                <a16:creationId xmlns:a16="http://schemas.microsoft.com/office/drawing/2014/main" id="{AB1AA57A-7164-EDE5-B9C4-519F2B20410F}"/>
              </a:ext>
            </a:extLst>
          </p:cNvPr>
          <p:cNvSpPr/>
          <p:nvPr/>
        </p:nvSpPr>
        <p:spPr bwMode="auto">
          <a:xfrm>
            <a:off x="4915425" y="2749342"/>
            <a:ext cx="258815" cy="27805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</a:p>
        </p:txBody>
      </p:sp>
      <p:cxnSp>
        <p:nvCxnSpPr>
          <p:cNvPr id="39" name="Gerade Verbindung mit Pfeil 38">
            <a:extLst>
              <a:ext uri="{FF2B5EF4-FFF2-40B4-BE49-F238E27FC236}">
                <a16:creationId xmlns:a16="http://schemas.microsoft.com/office/drawing/2014/main" id="{02A583BA-E91D-E27B-C79F-093A76255C18}"/>
              </a:ext>
            </a:extLst>
          </p:cNvPr>
          <p:cNvCxnSpPr/>
          <p:nvPr/>
        </p:nvCxnSpPr>
        <p:spPr bwMode="auto">
          <a:xfrm>
            <a:off x="3748714" y="3127173"/>
            <a:ext cx="1038924" cy="8010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Gerade Verbindung mit Pfeil 39">
            <a:extLst>
              <a:ext uri="{FF2B5EF4-FFF2-40B4-BE49-F238E27FC236}">
                <a16:creationId xmlns:a16="http://schemas.microsoft.com/office/drawing/2014/main" id="{8B9D4CD1-7E83-E937-26DF-7B5F8C3BE1D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285797" y="2806386"/>
            <a:ext cx="940525" cy="79046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53" name="Gruppieren 52">
            <a:extLst>
              <a:ext uri="{FF2B5EF4-FFF2-40B4-BE49-F238E27FC236}">
                <a16:creationId xmlns:a16="http://schemas.microsoft.com/office/drawing/2014/main" id="{EB72216C-05E1-3A91-41C1-915C3DA0DCAF}"/>
              </a:ext>
            </a:extLst>
          </p:cNvPr>
          <p:cNvGrpSpPr/>
          <p:nvPr/>
        </p:nvGrpSpPr>
        <p:grpSpPr>
          <a:xfrm rot="13200700">
            <a:off x="4510708" y="2879516"/>
            <a:ext cx="422074" cy="533108"/>
            <a:chOff x="5161231" y="5187620"/>
            <a:chExt cx="196587" cy="363531"/>
          </a:xfrm>
        </p:grpSpPr>
        <p:sp>
          <p:nvSpPr>
            <p:cNvPr id="54" name="Freihandform 53">
              <a:extLst>
                <a:ext uri="{FF2B5EF4-FFF2-40B4-BE49-F238E27FC236}">
                  <a16:creationId xmlns:a16="http://schemas.microsoft.com/office/drawing/2014/main" id="{6C1335C5-D0D1-754A-F4EC-F047E9629F4B}"/>
                </a:ext>
              </a:extLst>
            </p:cNvPr>
            <p:cNvSpPr/>
            <p:nvPr/>
          </p:nvSpPr>
          <p:spPr>
            <a:xfrm>
              <a:off x="5161231" y="5295329"/>
              <a:ext cx="44185" cy="148113"/>
            </a:xfrm>
            <a:custGeom>
              <a:avLst/>
              <a:gdLst>
                <a:gd name="connsiteX0" fmla="*/ 13468 w 44185"/>
                <a:gd name="connsiteY0" fmla="*/ 148114 h 148113"/>
                <a:gd name="connsiteX1" fmla="*/ 13610 w 44185"/>
                <a:gd name="connsiteY1" fmla="*/ 142 h 148113"/>
                <a:gd name="connsiteX2" fmla="*/ 13468 w 44185"/>
                <a:gd name="connsiteY2" fmla="*/ 0 h 148113"/>
                <a:gd name="connsiteX3" fmla="*/ 0 w 44185"/>
                <a:gd name="connsiteY3" fmla="*/ 13468 h 148113"/>
                <a:gd name="connsiteX4" fmla="*/ 132 w 44185"/>
                <a:gd name="connsiteY4" fmla="*/ 134513 h 148113"/>
                <a:gd name="connsiteX5" fmla="*/ 0 w 44185"/>
                <a:gd name="connsiteY5" fmla="*/ 134645 h 148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185" h="148113">
                  <a:moveTo>
                    <a:pt x="13468" y="148114"/>
                  </a:moveTo>
                  <a:cubicBezTo>
                    <a:pt x="54369" y="107292"/>
                    <a:pt x="54433" y="41042"/>
                    <a:pt x="13610" y="142"/>
                  </a:cubicBezTo>
                  <a:cubicBezTo>
                    <a:pt x="13563" y="94"/>
                    <a:pt x="13516" y="48"/>
                    <a:pt x="13468" y="0"/>
                  </a:cubicBezTo>
                  <a:lnTo>
                    <a:pt x="0" y="13468"/>
                  </a:lnTo>
                  <a:cubicBezTo>
                    <a:pt x="33462" y="46857"/>
                    <a:pt x="33521" y="101051"/>
                    <a:pt x="132" y="134513"/>
                  </a:cubicBezTo>
                  <a:cubicBezTo>
                    <a:pt x="89" y="134557"/>
                    <a:pt x="44" y="134602"/>
                    <a:pt x="0" y="134645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ihandform 54">
              <a:extLst>
                <a:ext uri="{FF2B5EF4-FFF2-40B4-BE49-F238E27FC236}">
                  <a16:creationId xmlns:a16="http://schemas.microsoft.com/office/drawing/2014/main" id="{5813AD4C-5D84-5EE9-103C-16D9FC093920}"/>
                </a:ext>
              </a:extLst>
            </p:cNvPr>
            <p:cNvSpPr/>
            <p:nvPr/>
          </p:nvSpPr>
          <p:spPr>
            <a:xfrm>
              <a:off x="5268940" y="5187620"/>
              <a:ext cx="88878" cy="363531"/>
            </a:xfrm>
            <a:custGeom>
              <a:avLst/>
              <a:gdLst>
                <a:gd name="connsiteX0" fmla="*/ 0 w 88878"/>
                <a:gd name="connsiteY0" fmla="*/ 350063 h 363531"/>
                <a:gd name="connsiteX1" fmla="*/ 13468 w 88878"/>
                <a:gd name="connsiteY1" fmla="*/ 363531 h 363531"/>
                <a:gd name="connsiteX2" fmla="*/ 13879 w 88878"/>
                <a:gd name="connsiteY2" fmla="*/ 411 h 363531"/>
                <a:gd name="connsiteX3" fmla="*/ 13468 w 88878"/>
                <a:gd name="connsiteY3" fmla="*/ 0 h 363531"/>
                <a:gd name="connsiteX4" fmla="*/ 0 w 88878"/>
                <a:gd name="connsiteY4" fmla="*/ 13468 h 363531"/>
                <a:gd name="connsiteX5" fmla="*/ 401 w 88878"/>
                <a:gd name="connsiteY5" fmla="*/ 349662 h 363531"/>
                <a:gd name="connsiteX6" fmla="*/ 0 w 88878"/>
                <a:gd name="connsiteY6" fmla="*/ 350063 h 363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878" h="363531">
                  <a:moveTo>
                    <a:pt x="0" y="350063"/>
                  </a:moveTo>
                  <a:lnTo>
                    <a:pt x="13468" y="363531"/>
                  </a:lnTo>
                  <a:cubicBezTo>
                    <a:pt x="113855" y="263371"/>
                    <a:pt x="114038" y="100796"/>
                    <a:pt x="13879" y="411"/>
                  </a:cubicBezTo>
                  <a:cubicBezTo>
                    <a:pt x="13742" y="273"/>
                    <a:pt x="13605" y="136"/>
                    <a:pt x="13468" y="0"/>
                  </a:cubicBezTo>
                  <a:lnTo>
                    <a:pt x="0" y="13468"/>
                  </a:lnTo>
                  <a:cubicBezTo>
                    <a:pt x="92948" y="106195"/>
                    <a:pt x="93128" y="256714"/>
                    <a:pt x="401" y="349662"/>
                  </a:cubicBezTo>
                  <a:cubicBezTo>
                    <a:pt x="268" y="349796"/>
                    <a:pt x="133" y="349929"/>
                    <a:pt x="0" y="350063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ihandform 55">
              <a:extLst>
                <a:ext uri="{FF2B5EF4-FFF2-40B4-BE49-F238E27FC236}">
                  <a16:creationId xmlns:a16="http://schemas.microsoft.com/office/drawing/2014/main" id="{D2BFCED4-8E1C-19B4-4A37-4E2D37546AD6}"/>
                </a:ext>
              </a:extLst>
            </p:cNvPr>
            <p:cNvSpPr/>
            <p:nvPr/>
          </p:nvSpPr>
          <p:spPr>
            <a:xfrm>
              <a:off x="5215085" y="5241474"/>
              <a:ext cx="66531" cy="255822"/>
            </a:xfrm>
            <a:custGeom>
              <a:avLst/>
              <a:gdLst>
                <a:gd name="connsiteX0" fmla="*/ 13468 w 66531"/>
                <a:gd name="connsiteY0" fmla="*/ 255822 h 255822"/>
                <a:gd name="connsiteX1" fmla="*/ 13745 w 66531"/>
                <a:gd name="connsiteY1" fmla="*/ 276 h 255822"/>
                <a:gd name="connsiteX2" fmla="*/ 13468 w 66531"/>
                <a:gd name="connsiteY2" fmla="*/ 0 h 255822"/>
                <a:gd name="connsiteX3" fmla="*/ 0 w 66531"/>
                <a:gd name="connsiteY3" fmla="*/ 13468 h 255822"/>
                <a:gd name="connsiteX4" fmla="*/ 267 w 66531"/>
                <a:gd name="connsiteY4" fmla="*/ 242087 h 255822"/>
                <a:gd name="connsiteX5" fmla="*/ 0 w 66531"/>
                <a:gd name="connsiteY5" fmla="*/ 242354 h 255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531" h="255822">
                  <a:moveTo>
                    <a:pt x="13468" y="255822"/>
                  </a:moveTo>
                  <a:cubicBezTo>
                    <a:pt x="84111" y="185332"/>
                    <a:pt x="84235" y="70919"/>
                    <a:pt x="13745" y="276"/>
                  </a:cubicBezTo>
                  <a:cubicBezTo>
                    <a:pt x="13652" y="184"/>
                    <a:pt x="13561" y="91"/>
                    <a:pt x="13468" y="0"/>
                  </a:cubicBezTo>
                  <a:lnTo>
                    <a:pt x="0" y="13468"/>
                  </a:lnTo>
                  <a:cubicBezTo>
                    <a:pt x="63205" y="76526"/>
                    <a:pt x="63324" y="178882"/>
                    <a:pt x="267" y="242087"/>
                  </a:cubicBezTo>
                  <a:cubicBezTo>
                    <a:pt x="178" y="242177"/>
                    <a:pt x="89" y="242266"/>
                    <a:pt x="0" y="242354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6" name="Textfeld 5">
            <a:extLst>
              <a:ext uri="{FF2B5EF4-FFF2-40B4-BE49-F238E27FC236}">
                <a16:creationId xmlns:a16="http://schemas.microsoft.com/office/drawing/2014/main" id="{DFBCA4A8-C967-698D-6D8A-0148A07DA4CB}"/>
              </a:ext>
            </a:extLst>
          </p:cNvPr>
          <p:cNvSpPr txBox="1"/>
          <p:nvPr/>
        </p:nvSpPr>
        <p:spPr>
          <a:xfrm>
            <a:off x="5069568" y="4511834"/>
            <a:ext cx="2011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AMP STA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68ADEF9-BC9E-8A6F-9B92-FA7F8ADFE1A2}"/>
              </a:ext>
            </a:extLst>
          </p:cNvPr>
          <p:cNvSpPr txBox="1"/>
          <p:nvPr/>
        </p:nvSpPr>
        <p:spPr>
          <a:xfrm>
            <a:off x="2668349" y="1686696"/>
            <a:ext cx="3256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AMP-assisting STA</a:t>
            </a:r>
            <a:r>
              <a:rPr lang="en-US" b="1" baseline="30000" dirty="0">
                <a:solidFill>
                  <a:schemeClr val="tx1"/>
                </a:solidFill>
              </a:rPr>
              <a:t>*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D7F71C1-1FE0-C581-F123-7243A817FCBB}"/>
              </a:ext>
            </a:extLst>
          </p:cNvPr>
          <p:cNvSpPr txBox="1"/>
          <p:nvPr/>
        </p:nvSpPr>
        <p:spPr>
          <a:xfrm>
            <a:off x="696912" y="5593915"/>
            <a:ext cx="7482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baseline="30000" dirty="0">
                <a:solidFill>
                  <a:schemeClr val="tx1"/>
                </a:solidFill>
              </a:rPr>
              <a:t>* </a:t>
            </a:r>
            <a:r>
              <a:rPr lang="en-US" sz="1800" b="1" dirty="0">
                <a:solidFill>
                  <a:schemeClr val="tx1"/>
                </a:solidFill>
              </a:rPr>
              <a:t>If needed “AMP-assisting AP” or “AMP-assisting non-AP STA</a:t>
            </a:r>
            <a:r>
              <a:rPr lang="en-US" sz="1800" b="1">
                <a:solidFill>
                  <a:schemeClr val="tx1"/>
                </a:solidFill>
              </a:rPr>
              <a:t>” can be </a:t>
            </a:r>
            <a:r>
              <a:rPr lang="en-US" sz="1800" b="1" dirty="0">
                <a:solidFill>
                  <a:schemeClr val="tx1"/>
                </a:solidFill>
              </a:rPr>
              <a:t>used for further specialization</a:t>
            </a:r>
          </a:p>
        </p:txBody>
      </p:sp>
    </p:spTree>
    <p:extLst>
      <p:ext uri="{BB962C8B-B14F-4D97-AF65-F5344CB8AC3E}">
        <p14:creationId xmlns:p14="http://schemas.microsoft.com/office/powerpoint/2010/main" val="1190390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62E29C-0C2F-6FFF-6A5A-FE97B71D3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AMP Scenario Example 2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1563F05-F979-3129-7291-8A3070F7EB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AF36254-C8B0-F26C-8C61-0C63BAEB32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 GmbH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2B9533D-0FA4-D32A-1120-C896B5EA095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pic>
        <p:nvPicPr>
          <p:cNvPr id="8" name="Grafik 7" descr="Drahtlosrouter Silhouette">
            <a:extLst>
              <a:ext uri="{FF2B5EF4-FFF2-40B4-BE49-F238E27FC236}">
                <a16:creationId xmlns:a16="http://schemas.microsoft.com/office/drawing/2014/main" id="{D1E699D5-FB96-6BFA-57AE-71C77E686B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14535" y="2416629"/>
            <a:ext cx="914400" cy="914400"/>
          </a:xfrm>
          <a:prstGeom prst="rect">
            <a:avLst/>
          </a:prstGeom>
        </p:spPr>
      </p:pic>
      <p:pic>
        <p:nvPicPr>
          <p:cNvPr id="10" name="Grafik 9" descr="Smartphone Silhouette">
            <a:extLst>
              <a:ext uri="{FF2B5EF4-FFF2-40B4-BE49-F238E27FC236}">
                <a16:creationId xmlns:a16="http://schemas.microsoft.com/office/drawing/2014/main" id="{513051F7-8B4C-DDBC-8CB7-695041F0AF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88183" y="2795635"/>
            <a:ext cx="914400" cy="914400"/>
          </a:xfrm>
          <a:prstGeom prst="rect">
            <a:avLst/>
          </a:prstGeom>
        </p:spPr>
      </p:pic>
      <p:pic>
        <p:nvPicPr>
          <p:cNvPr id="12" name="Grafik 11" descr="Schachtel Silhouette">
            <a:extLst>
              <a:ext uri="{FF2B5EF4-FFF2-40B4-BE49-F238E27FC236}">
                <a16:creationId xmlns:a16="http://schemas.microsoft.com/office/drawing/2014/main" id="{06AD7ABE-0DD7-B95E-25AA-42027B10450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814354" y="4057566"/>
            <a:ext cx="914400" cy="914400"/>
          </a:xfrm>
          <a:prstGeom prst="rect">
            <a:avLst/>
          </a:prstGeom>
        </p:spPr>
      </p:pic>
      <p:pic>
        <p:nvPicPr>
          <p:cNvPr id="14" name="Grafik 13" descr="Bezeichnung Silhouette">
            <a:extLst>
              <a:ext uri="{FF2B5EF4-FFF2-40B4-BE49-F238E27FC236}">
                <a16:creationId xmlns:a16="http://schemas.microsoft.com/office/drawing/2014/main" id="{BD73324B-7DEA-356B-F92E-AD774F2CCF5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384968" y="4275104"/>
            <a:ext cx="687571" cy="687571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FC7DF6C0-D88C-4ECA-4E1B-08B815EEE24C}"/>
              </a:ext>
            </a:extLst>
          </p:cNvPr>
          <p:cNvSpPr/>
          <p:nvPr/>
        </p:nvSpPr>
        <p:spPr bwMode="auto">
          <a:xfrm>
            <a:off x="2899527" y="3718592"/>
            <a:ext cx="258815" cy="27805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9442E732-9098-E3C5-2BD6-1925FF42375C}"/>
              </a:ext>
            </a:extLst>
          </p:cNvPr>
          <p:cNvGrpSpPr/>
          <p:nvPr/>
        </p:nvGrpSpPr>
        <p:grpSpPr>
          <a:xfrm rot="2112776">
            <a:off x="3177916" y="3452037"/>
            <a:ext cx="422074" cy="533108"/>
            <a:chOff x="5161231" y="5187620"/>
            <a:chExt cx="196587" cy="363531"/>
          </a:xfrm>
        </p:grpSpPr>
        <p:sp>
          <p:nvSpPr>
            <p:cNvPr id="21" name="Freihandform 20">
              <a:extLst>
                <a:ext uri="{FF2B5EF4-FFF2-40B4-BE49-F238E27FC236}">
                  <a16:creationId xmlns:a16="http://schemas.microsoft.com/office/drawing/2014/main" id="{7B6B7CD8-510F-667E-EA44-625AD6F71E42}"/>
                </a:ext>
              </a:extLst>
            </p:cNvPr>
            <p:cNvSpPr/>
            <p:nvPr/>
          </p:nvSpPr>
          <p:spPr>
            <a:xfrm>
              <a:off x="5161231" y="5295329"/>
              <a:ext cx="44185" cy="148113"/>
            </a:xfrm>
            <a:custGeom>
              <a:avLst/>
              <a:gdLst>
                <a:gd name="connsiteX0" fmla="*/ 13468 w 44185"/>
                <a:gd name="connsiteY0" fmla="*/ 148114 h 148113"/>
                <a:gd name="connsiteX1" fmla="*/ 13610 w 44185"/>
                <a:gd name="connsiteY1" fmla="*/ 142 h 148113"/>
                <a:gd name="connsiteX2" fmla="*/ 13468 w 44185"/>
                <a:gd name="connsiteY2" fmla="*/ 0 h 148113"/>
                <a:gd name="connsiteX3" fmla="*/ 0 w 44185"/>
                <a:gd name="connsiteY3" fmla="*/ 13468 h 148113"/>
                <a:gd name="connsiteX4" fmla="*/ 132 w 44185"/>
                <a:gd name="connsiteY4" fmla="*/ 134513 h 148113"/>
                <a:gd name="connsiteX5" fmla="*/ 0 w 44185"/>
                <a:gd name="connsiteY5" fmla="*/ 134645 h 148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185" h="148113">
                  <a:moveTo>
                    <a:pt x="13468" y="148114"/>
                  </a:moveTo>
                  <a:cubicBezTo>
                    <a:pt x="54369" y="107292"/>
                    <a:pt x="54433" y="41042"/>
                    <a:pt x="13610" y="142"/>
                  </a:cubicBezTo>
                  <a:cubicBezTo>
                    <a:pt x="13563" y="94"/>
                    <a:pt x="13516" y="48"/>
                    <a:pt x="13468" y="0"/>
                  </a:cubicBezTo>
                  <a:lnTo>
                    <a:pt x="0" y="13468"/>
                  </a:lnTo>
                  <a:cubicBezTo>
                    <a:pt x="33462" y="46857"/>
                    <a:pt x="33521" y="101051"/>
                    <a:pt x="132" y="134513"/>
                  </a:cubicBezTo>
                  <a:cubicBezTo>
                    <a:pt x="89" y="134557"/>
                    <a:pt x="44" y="134602"/>
                    <a:pt x="0" y="134645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ihandform 22">
              <a:extLst>
                <a:ext uri="{FF2B5EF4-FFF2-40B4-BE49-F238E27FC236}">
                  <a16:creationId xmlns:a16="http://schemas.microsoft.com/office/drawing/2014/main" id="{75437AB6-0D96-0BA8-E362-A213333CD80F}"/>
                </a:ext>
              </a:extLst>
            </p:cNvPr>
            <p:cNvSpPr/>
            <p:nvPr/>
          </p:nvSpPr>
          <p:spPr>
            <a:xfrm>
              <a:off x="5268940" y="5187620"/>
              <a:ext cx="88878" cy="363531"/>
            </a:xfrm>
            <a:custGeom>
              <a:avLst/>
              <a:gdLst>
                <a:gd name="connsiteX0" fmla="*/ 0 w 88878"/>
                <a:gd name="connsiteY0" fmla="*/ 350063 h 363531"/>
                <a:gd name="connsiteX1" fmla="*/ 13468 w 88878"/>
                <a:gd name="connsiteY1" fmla="*/ 363531 h 363531"/>
                <a:gd name="connsiteX2" fmla="*/ 13879 w 88878"/>
                <a:gd name="connsiteY2" fmla="*/ 411 h 363531"/>
                <a:gd name="connsiteX3" fmla="*/ 13468 w 88878"/>
                <a:gd name="connsiteY3" fmla="*/ 0 h 363531"/>
                <a:gd name="connsiteX4" fmla="*/ 0 w 88878"/>
                <a:gd name="connsiteY4" fmla="*/ 13468 h 363531"/>
                <a:gd name="connsiteX5" fmla="*/ 401 w 88878"/>
                <a:gd name="connsiteY5" fmla="*/ 349662 h 363531"/>
                <a:gd name="connsiteX6" fmla="*/ 0 w 88878"/>
                <a:gd name="connsiteY6" fmla="*/ 350063 h 363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878" h="363531">
                  <a:moveTo>
                    <a:pt x="0" y="350063"/>
                  </a:moveTo>
                  <a:lnTo>
                    <a:pt x="13468" y="363531"/>
                  </a:lnTo>
                  <a:cubicBezTo>
                    <a:pt x="113855" y="263371"/>
                    <a:pt x="114038" y="100796"/>
                    <a:pt x="13879" y="411"/>
                  </a:cubicBezTo>
                  <a:cubicBezTo>
                    <a:pt x="13742" y="273"/>
                    <a:pt x="13605" y="136"/>
                    <a:pt x="13468" y="0"/>
                  </a:cubicBezTo>
                  <a:lnTo>
                    <a:pt x="0" y="13468"/>
                  </a:lnTo>
                  <a:cubicBezTo>
                    <a:pt x="92948" y="106195"/>
                    <a:pt x="93128" y="256714"/>
                    <a:pt x="401" y="349662"/>
                  </a:cubicBezTo>
                  <a:cubicBezTo>
                    <a:pt x="268" y="349796"/>
                    <a:pt x="133" y="349929"/>
                    <a:pt x="0" y="350063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ihandform 24">
              <a:extLst>
                <a:ext uri="{FF2B5EF4-FFF2-40B4-BE49-F238E27FC236}">
                  <a16:creationId xmlns:a16="http://schemas.microsoft.com/office/drawing/2014/main" id="{1666CD47-B81B-F297-A11D-011F178299BF}"/>
                </a:ext>
              </a:extLst>
            </p:cNvPr>
            <p:cNvSpPr/>
            <p:nvPr/>
          </p:nvSpPr>
          <p:spPr>
            <a:xfrm>
              <a:off x="5215085" y="5241474"/>
              <a:ext cx="66531" cy="255822"/>
            </a:xfrm>
            <a:custGeom>
              <a:avLst/>
              <a:gdLst>
                <a:gd name="connsiteX0" fmla="*/ 13468 w 66531"/>
                <a:gd name="connsiteY0" fmla="*/ 255822 h 255822"/>
                <a:gd name="connsiteX1" fmla="*/ 13745 w 66531"/>
                <a:gd name="connsiteY1" fmla="*/ 276 h 255822"/>
                <a:gd name="connsiteX2" fmla="*/ 13468 w 66531"/>
                <a:gd name="connsiteY2" fmla="*/ 0 h 255822"/>
                <a:gd name="connsiteX3" fmla="*/ 0 w 66531"/>
                <a:gd name="connsiteY3" fmla="*/ 13468 h 255822"/>
                <a:gd name="connsiteX4" fmla="*/ 267 w 66531"/>
                <a:gd name="connsiteY4" fmla="*/ 242087 h 255822"/>
                <a:gd name="connsiteX5" fmla="*/ 0 w 66531"/>
                <a:gd name="connsiteY5" fmla="*/ 242354 h 255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531" h="255822">
                  <a:moveTo>
                    <a:pt x="13468" y="255822"/>
                  </a:moveTo>
                  <a:cubicBezTo>
                    <a:pt x="84111" y="185332"/>
                    <a:pt x="84235" y="70919"/>
                    <a:pt x="13745" y="276"/>
                  </a:cubicBezTo>
                  <a:cubicBezTo>
                    <a:pt x="13652" y="184"/>
                    <a:pt x="13561" y="91"/>
                    <a:pt x="13468" y="0"/>
                  </a:cubicBezTo>
                  <a:lnTo>
                    <a:pt x="0" y="13468"/>
                  </a:lnTo>
                  <a:cubicBezTo>
                    <a:pt x="63205" y="76526"/>
                    <a:pt x="63324" y="178882"/>
                    <a:pt x="267" y="242087"/>
                  </a:cubicBezTo>
                  <a:cubicBezTo>
                    <a:pt x="178" y="242177"/>
                    <a:pt x="89" y="242266"/>
                    <a:pt x="0" y="242354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3" name="Oval 32">
            <a:extLst>
              <a:ext uri="{FF2B5EF4-FFF2-40B4-BE49-F238E27FC236}">
                <a16:creationId xmlns:a16="http://schemas.microsoft.com/office/drawing/2014/main" id="{AB1AA57A-7164-EDE5-B9C4-519F2B20410F}"/>
              </a:ext>
            </a:extLst>
          </p:cNvPr>
          <p:cNvSpPr/>
          <p:nvPr/>
        </p:nvSpPr>
        <p:spPr bwMode="auto">
          <a:xfrm>
            <a:off x="4614810" y="3462240"/>
            <a:ext cx="258815" cy="27805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</a:p>
        </p:txBody>
      </p:sp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2C83DED0-9CB0-15F0-BB88-62EA2C0F8241}"/>
              </a:ext>
            </a:extLst>
          </p:cNvPr>
          <p:cNvGrpSpPr/>
          <p:nvPr/>
        </p:nvGrpSpPr>
        <p:grpSpPr>
          <a:xfrm rot="20016322">
            <a:off x="4983646" y="3703983"/>
            <a:ext cx="422074" cy="799058"/>
            <a:chOff x="5161231" y="5187620"/>
            <a:chExt cx="196587" cy="363531"/>
          </a:xfrm>
        </p:grpSpPr>
        <p:sp>
          <p:nvSpPr>
            <p:cNvPr id="35" name="Freihandform 34">
              <a:extLst>
                <a:ext uri="{FF2B5EF4-FFF2-40B4-BE49-F238E27FC236}">
                  <a16:creationId xmlns:a16="http://schemas.microsoft.com/office/drawing/2014/main" id="{30A15CB6-84F3-469F-3806-02CDA5AE2AD9}"/>
                </a:ext>
              </a:extLst>
            </p:cNvPr>
            <p:cNvSpPr/>
            <p:nvPr/>
          </p:nvSpPr>
          <p:spPr>
            <a:xfrm>
              <a:off x="5161231" y="5295329"/>
              <a:ext cx="44185" cy="148113"/>
            </a:xfrm>
            <a:custGeom>
              <a:avLst/>
              <a:gdLst>
                <a:gd name="connsiteX0" fmla="*/ 13468 w 44185"/>
                <a:gd name="connsiteY0" fmla="*/ 148114 h 148113"/>
                <a:gd name="connsiteX1" fmla="*/ 13610 w 44185"/>
                <a:gd name="connsiteY1" fmla="*/ 142 h 148113"/>
                <a:gd name="connsiteX2" fmla="*/ 13468 w 44185"/>
                <a:gd name="connsiteY2" fmla="*/ 0 h 148113"/>
                <a:gd name="connsiteX3" fmla="*/ 0 w 44185"/>
                <a:gd name="connsiteY3" fmla="*/ 13468 h 148113"/>
                <a:gd name="connsiteX4" fmla="*/ 132 w 44185"/>
                <a:gd name="connsiteY4" fmla="*/ 134513 h 148113"/>
                <a:gd name="connsiteX5" fmla="*/ 0 w 44185"/>
                <a:gd name="connsiteY5" fmla="*/ 134645 h 148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185" h="148113">
                  <a:moveTo>
                    <a:pt x="13468" y="148114"/>
                  </a:moveTo>
                  <a:cubicBezTo>
                    <a:pt x="54369" y="107292"/>
                    <a:pt x="54433" y="41042"/>
                    <a:pt x="13610" y="142"/>
                  </a:cubicBezTo>
                  <a:cubicBezTo>
                    <a:pt x="13563" y="94"/>
                    <a:pt x="13516" y="48"/>
                    <a:pt x="13468" y="0"/>
                  </a:cubicBezTo>
                  <a:lnTo>
                    <a:pt x="0" y="13468"/>
                  </a:lnTo>
                  <a:cubicBezTo>
                    <a:pt x="33462" y="46857"/>
                    <a:pt x="33521" y="101051"/>
                    <a:pt x="132" y="134513"/>
                  </a:cubicBezTo>
                  <a:cubicBezTo>
                    <a:pt x="89" y="134557"/>
                    <a:pt x="44" y="134602"/>
                    <a:pt x="0" y="134645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ihandform 35">
              <a:extLst>
                <a:ext uri="{FF2B5EF4-FFF2-40B4-BE49-F238E27FC236}">
                  <a16:creationId xmlns:a16="http://schemas.microsoft.com/office/drawing/2014/main" id="{6A3B5388-6725-FD7D-CC10-36CBA6F50BC9}"/>
                </a:ext>
              </a:extLst>
            </p:cNvPr>
            <p:cNvSpPr/>
            <p:nvPr/>
          </p:nvSpPr>
          <p:spPr>
            <a:xfrm>
              <a:off x="5268940" y="5187620"/>
              <a:ext cx="88878" cy="363531"/>
            </a:xfrm>
            <a:custGeom>
              <a:avLst/>
              <a:gdLst>
                <a:gd name="connsiteX0" fmla="*/ 0 w 88878"/>
                <a:gd name="connsiteY0" fmla="*/ 350063 h 363531"/>
                <a:gd name="connsiteX1" fmla="*/ 13468 w 88878"/>
                <a:gd name="connsiteY1" fmla="*/ 363531 h 363531"/>
                <a:gd name="connsiteX2" fmla="*/ 13879 w 88878"/>
                <a:gd name="connsiteY2" fmla="*/ 411 h 363531"/>
                <a:gd name="connsiteX3" fmla="*/ 13468 w 88878"/>
                <a:gd name="connsiteY3" fmla="*/ 0 h 363531"/>
                <a:gd name="connsiteX4" fmla="*/ 0 w 88878"/>
                <a:gd name="connsiteY4" fmla="*/ 13468 h 363531"/>
                <a:gd name="connsiteX5" fmla="*/ 401 w 88878"/>
                <a:gd name="connsiteY5" fmla="*/ 349662 h 363531"/>
                <a:gd name="connsiteX6" fmla="*/ 0 w 88878"/>
                <a:gd name="connsiteY6" fmla="*/ 350063 h 363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878" h="363531">
                  <a:moveTo>
                    <a:pt x="0" y="350063"/>
                  </a:moveTo>
                  <a:lnTo>
                    <a:pt x="13468" y="363531"/>
                  </a:lnTo>
                  <a:cubicBezTo>
                    <a:pt x="113855" y="263371"/>
                    <a:pt x="114038" y="100796"/>
                    <a:pt x="13879" y="411"/>
                  </a:cubicBezTo>
                  <a:cubicBezTo>
                    <a:pt x="13742" y="273"/>
                    <a:pt x="13605" y="136"/>
                    <a:pt x="13468" y="0"/>
                  </a:cubicBezTo>
                  <a:lnTo>
                    <a:pt x="0" y="13468"/>
                  </a:lnTo>
                  <a:cubicBezTo>
                    <a:pt x="92948" y="106195"/>
                    <a:pt x="93128" y="256714"/>
                    <a:pt x="401" y="349662"/>
                  </a:cubicBezTo>
                  <a:cubicBezTo>
                    <a:pt x="268" y="349796"/>
                    <a:pt x="133" y="349929"/>
                    <a:pt x="0" y="350063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ihandform 36">
              <a:extLst>
                <a:ext uri="{FF2B5EF4-FFF2-40B4-BE49-F238E27FC236}">
                  <a16:creationId xmlns:a16="http://schemas.microsoft.com/office/drawing/2014/main" id="{65059FFC-DC81-6B2F-37D6-57B8F2D79E41}"/>
                </a:ext>
              </a:extLst>
            </p:cNvPr>
            <p:cNvSpPr/>
            <p:nvPr/>
          </p:nvSpPr>
          <p:spPr>
            <a:xfrm>
              <a:off x="5215085" y="5241474"/>
              <a:ext cx="66531" cy="255822"/>
            </a:xfrm>
            <a:custGeom>
              <a:avLst/>
              <a:gdLst>
                <a:gd name="connsiteX0" fmla="*/ 13468 w 66531"/>
                <a:gd name="connsiteY0" fmla="*/ 255822 h 255822"/>
                <a:gd name="connsiteX1" fmla="*/ 13745 w 66531"/>
                <a:gd name="connsiteY1" fmla="*/ 276 h 255822"/>
                <a:gd name="connsiteX2" fmla="*/ 13468 w 66531"/>
                <a:gd name="connsiteY2" fmla="*/ 0 h 255822"/>
                <a:gd name="connsiteX3" fmla="*/ 0 w 66531"/>
                <a:gd name="connsiteY3" fmla="*/ 13468 h 255822"/>
                <a:gd name="connsiteX4" fmla="*/ 267 w 66531"/>
                <a:gd name="connsiteY4" fmla="*/ 242087 h 255822"/>
                <a:gd name="connsiteX5" fmla="*/ 0 w 66531"/>
                <a:gd name="connsiteY5" fmla="*/ 242354 h 255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531" h="255822">
                  <a:moveTo>
                    <a:pt x="13468" y="255822"/>
                  </a:moveTo>
                  <a:cubicBezTo>
                    <a:pt x="84111" y="185332"/>
                    <a:pt x="84235" y="70919"/>
                    <a:pt x="13745" y="276"/>
                  </a:cubicBezTo>
                  <a:cubicBezTo>
                    <a:pt x="13652" y="184"/>
                    <a:pt x="13561" y="91"/>
                    <a:pt x="13468" y="0"/>
                  </a:cubicBezTo>
                  <a:lnTo>
                    <a:pt x="0" y="13468"/>
                  </a:lnTo>
                  <a:cubicBezTo>
                    <a:pt x="63205" y="76526"/>
                    <a:pt x="63324" y="178882"/>
                    <a:pt x="267" y="242087"/>
                  </a:cubicBezTo>
                  <a:cubicBezTo>
                    <a:pt x="178" y="242177"/>
                    <a:pt x="89" y="242266"/>
                    <a:pt x="0" y="242354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39" name="Gerade Verbindung mit Pfeil 38">
            <a:extLst>
              <a:ext uri="{FF2B5EF4-FFF2-40B4-BE49-F238E27FC236}">
                <a16:creationId xmlns:a16="http://schemas.microsoft.com/office/drawing/2014/main" id="{02A583BA-E91D-E27B-C79F-093A76255C18}"/>
              </a:ext>
            </a:extLst>
          </p:cNvPr>
          <p:cNvCxnSpPr/>
          <p:nvPr/>
        </p:nvCxnSpPr>
        <p:spPr bwMode="auto">
          <a:xfrm>
            <a:off x="2899527" y="3331029"/>
            <a:ext cx="1038924" cy="8010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Gerade Verbindung mit Pfeil 39">
            <a:extLst>
              <a:ext uri="{FF2B5EF4-FFF2-40B4-BE49-F238E27FC236}">
                <a16:creationId xmlns:a16="http://schemas.microsoft.com/office/drawing/2014/main" id="{8B9D4CD1-7E83-E937-26DF-7B5F8C3BE1D6}"/>
              </a:ext>
            </a:extLst>
          </p:cNvPr>
          <p:cNvCxnSpPr>
            <a:cxnSpLocks/>
            <a:stCxn id="14" idx="0"/>
          </p:cNvCxnSpPr>
          <p:nvPr/>
        </p:nvCxnSpPr>
        <p:spPr bwMode="auto">
          <a:xfrm flipV="1">
            <a:off x="4728754" y="3447158"/>
            <a:ext cx="2076995" cy="8279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Gerade Verbindung mit Pfeil 42">
            <a:extLst>
              <a:ext uri="{FF2B5EF4-FFF2-40B4-BE49-F238E27FC236}">
                <a16:creationId xmlns:a16="http://schemas.microsoft.com/office/drawing/2014/main" id="{FADA6AA0-2037-3FEA-ACDD-5092C5051E37}"/>
              </a:ext>
            </a:extLst>
          </p:cNvPr>
          <p:cNvCxnSpPr>
            <a:cxnSpLocks/>
            <a:endCxn id="8" idx="3"/>
          </p:cNvCxnSpPr>
          <p:nvPr/>
        </p:nvCxnSpPr>
        <p:spPr bwMode="auto">
          <a:xfrm flipH="1" flipV="1">
            <a:off x="3028935" y="2873829"/>
            <a:ext cx="3776814" cy="809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46" name="Gruppieren 45">
            <a:extLst>
              <a:ext uri="{FF2B5EF4-FFF2-40B4-BE49-F238E27FC236}">
                <a16:creationId xmlns:a16="http://schemas.microsoft.com/office/drawing/2014/main" id="{FBF12BBF-448A-8EF0-A7C9-C2CC404B99B4}"/>
              </a:ext>
            </a:extLst>
          </p:cNvPr>
          <p:cNvGrpSpPr/>
          <p:nvPr/>
        </p:nvGrpSpPr>
        <p:grpSpPr>
          <a:xfrm rot="10800000">
            <a:off x="4360169" y="2506347"/>
            <a:ext cx="422074" cy="799058"/>
            <a:chOff x="5161231" y="5187620"/>
            <a:chExt cx="196587" cy="363531"/>
          </a:xfrm>
        </p:grpSpPr>
        <p:sp>
          <p:nvSpPr>
            <p:cNvPr id="47" name="Freihandform 46">
              <a:extLst>
                <a:ext uri="{FF2B5EF4-FFF2-40B4-BE49-F238E27FC236}">
                  <a16:creationId xmlns:a16="http://schemas.microsoft.com/office/drawing/2014/main" id="{86AFEF97-7673-FC69-965C-9967BB7DB04C}"/>
                </a:ext>
              </a:extLst>
            </p:cNvPr>
            <p:cNvSpPr/>
            <p:nvPr/>
          </p:nvSpPr>
          <p:spPr>
            <a:xfrm>
              <a:off x="5161231" y="5295329"/>
              <a:ext cx="44185" cy="148113"/>
            </a:xfrm>
            <a:custGeom>
              <a:avLst/>
              <a:gdLst>
                <a:gd name="connsiteX0" fmla="*/ 13468 w 44185"/>
                <a:gd name="connsiteY0" fmla="*/ 148114 h 148113"/>
                <a:gd name="connsiteX1" fmla="*/ 13610 w 44185"/>
                <a:gd name="connsiteY1" fmla="*/ 142 h 148113"/>
                <a:gd name="connsiteX2" fmla="*/ 13468 w 44185"/>
                <a:gd name="connsiteY2" fmla="*/ 0 h 148113"/>
                <a:gd name="connsiteX3" fmla="*/ 0 w 44185"/>
                <a:gd name="connsiteY3" fmla="*/ 13468 h 148113"/>
                <a:gd name="connsiteX4" fmla="*/ 132 w 44185"/>
                <a:gd name="connsiteY4" fmla="*/ 134513 h 148113"/>
                <a:gd name="connsiteX5" fmla="*/ 0 w 44185"/>
                <a:gd name="connsiteY5" fmla="*/ 134645 h 148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185" h="148113">
                  <a:moveTo>
                    <a:pt x="13468" y="148114"/>
                  </a:moveTo>
                  <a:cubicBezTo>
                    <a:pt x="54369" y="107292"/>
                    <a:pt x="54433" y="41042"/>
                    <a:pt x="13610" y="142"/>
                  </a:cubicBezTo>
                  <a:cubicBezTo>
                    <a:pt x="13563" y="94"/>
                    <a:pt x="13516" y="48"/>
                    <a:pt x="13468" y="0"/>
                  </a:cubicBezTo>
                  <a:lnTo>
                    <a:pt x="0" y="13468"/>
                  </a:lnTo>
                  <a:cubicBezTo>
                    <a:pt x="33462" y="46857"/>
                    <a:pt x="33521" y="101051"/>
                    <a:pt x="132" y="134513"/>
                  </a:cubicBezTo>
                  <a:cubicBezTo>
                    <a:pt x="89" y="134557"/>
                    <a:pt x="44" y="134602"/>
                    <a:pt x="0" y="134645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ihandform 47">
              <a:extLst>
                <a:ext uri="{FF2B5EF4-FFF2-40B4-BE49-F238E27FC236}">
                  <a16:creationId xmlns:a16="http://schemas.microsoft.com/office/drawing/2014/main" id="{8ADA7B1D-2570-5A6F-DB07-529B06CFA8D9}"/>
                </a:ext>
              </a:extLst>
            </p:cNvPr>
            <p:cNvSpPr/>
            <p:nvPr/>
          </p:nvSpPr>
          <p:spPr>
            <a:xfrm>
              <a:off x="5268940" y="5187620"/>
              <a:ext cx="88878" cy="363531"/>
            </a:xfrm>
            <a:custGeom>
              <a:avLst/>
              <a:gdLst>
                <a:gd name="connsiteX0" fmla="*/ 0 w 88878"/>
                <a:gd name="connsiteY0" fmla="*/ 350063 h 363531"/>
                <a:gd name="connsiteX1" fmla="*/ 13468 w 88878"/>
                <a:gd name="connsiteY1" fmla="*/ 363531 h 363531"/>
                <a:gd name="connsiteX2" fmla="*/ 13879 w 88878"/>
                <a:gd name="connsiteY2" fmla="*/ 411 h 363531"/>
                <a:gd name="connsiteX3" fmla="*/ 13468 w 88878"/>
                <a:gd name="connsiteY3" fmla="*/ 0 h 363531"/>
                <a:gd name="connsiteX4" fmla="*/ 0 w 88878"/>
                <a:gd name="connsiteY4" fmla="*/ 13468 h 363531"/>
                <a:gd name="connsiteX5" fmla="*/ 401 w 88878"/>
                <a:gd name="connsiteY5" fmla="*/ 349662 h 363531"/>
                <a:gd name="connsiteX6" fmla="*/ 0 w 88878"/>
                <a:gd name="connsiteY6" fmla="*/ 350063 h 363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878" h="363531">
                  <a:moveTo>
                    <a:pt x="0" y="350063"/>
                  </a:moveTo>
                  <a:lnTo>
                    <a:pt x="13468" y="363531"/>
                  </a:lnTo>
                  <a:cubicBezTo>
                    <a:pt x="113855" y="263371"/>
                    <a:pt x="114038" y="100796"/>
                    <a:pt x="13879" y="411"/>
                  </a:cubicBezTo>
                  <a:cubicBezTo>
                    <a:pt x="13742" y="273"/>
                    <a:pt x="13605" y="136"/>
                    <a:pt x="13468" y="0"/>
                  </a:cubicBezTo>
                  <a:lnTo>
                    <a:pt x="0" y="13468"/>
                  </a:lnTo>
                  <a:cubicBezTo>
                    <a:pt x="92948" y="106195"/>
                    <a:pt x="93128" y="256714"/>
                    <a:pt x="401" y="349662"/>
                  </a:cubicBezTo>
                  <a:cubicBezTo>
                    <a:pt x="268" y="349796"/>
                    <a:pt x="133" y="349929"/>
                    <a:pt x="0" y="350063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ihandform 48">
              <a:extLst>
                <a:ext uri="{FF2B5EF4-FFF2-40B4-BE49-F238E27FC236}">
                  <a16:creationId xmlns:a16="http://schemas.microsoft.com/office/drawing/2014/main" id="{C1E4F617-2C80-65AE-DB38-73C212BD5DDA}"/>
                </a:ext>
              </a:extLst>
            </p:cNvPr>
            <p:cNvSpPr/>
            <p:nvPr/>
          </p:nvSpPr>
          <p:spPr>
            <a:xfrm>
              <a:off x="5215085" y="5241474"/>
              <a:ext cx="66531" cy="255822"/>
            </a:xfrm>
            <a:custGeom>
              <a:avLst/>
              <a:gdLst>
                <a:gd name="connsiteX0" fmla="*/ 13468 w 66531"/>
                <a:gd name="connsiteY0" fmla="*/ 255822 h 255822"/>
                <a:gd name="connsiteX1" fmla="*/ 13745 w 66531"/>
                <a:gd name="connsiteY1" fmla="*/ 276 h 255822"/>
                <a:gd name="connsiteX2" fmla="*/ 13468 w 66531"/>
                <a:gd name="connsiteY2" fmla="*/ 0 h 255822"/>
                <a:gd name="connsiteX3" fmla="*/ 0 w 66531"/>
                <a:gd name="connsiteY3" fmla="*/ 13468 h 255822"/>
                <a:gd name="connsiteX4" fmla="*/ 267 w 66531"/>
                <a:gd name="connsiteY4" fmla="*/ 242087 h 255822"/>
                <a:gd name="connsiteX5" fmla="*/ 0 w 66531"/>
                <a:gd name="connsiteY5" fmla="*/ 242354 h 255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531" h="255822">
                  <a:moveTo>
                    <a:pt x="13468" y="255822"/>
                  </a:moveTo>
                  <a:cubicBezTo>
                    <a:pt x="84111" y="185332"/>
                    <a:pt x="84235" y="70919"/>
                    <a:pt x="13745" y="276"/>
                  </a:cubicBezTo>
                  <a:cubicBezTo>
                    <a:pt x="13652" y="184"/>
                    <a:pt x="13561" y="91"/>
                    <a:pt x="13468" y="0"/>
                  </a:cubicBezTo>
                  <a:lnTo>
                    <a:pt x="0" y="13468"/>
                  </a:lnTo>
                  <a:cubicBezTo>
                    <a:pt x="63205" y="76526"/>
                    <a:pt x="63324" y="178882"/>
                    <a:pt x="267" y="242087"/>
                  </a:cubicBezTo>
                  <a:cubicBezTo>
                    <a:pt x="178" y="242177"/>
                    <a:pt x="89" y="242266"/>
                    <a:pt x="0" y="242354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0" name="Oval 49">
            <a:extLst>
              <a:ext uri="{FF2B5EF4-FFF2-40B4-BE49-F238E27FC236}">
                <a16:creationId xmlns:a16="http://schemas.microsoft.com/office/drawing/2014/main" id="{6D8F8158-FF56-9EAE-0C66-08D9B991AB9D}"/>
              </a:ext>
            </a:extLst>
          </p:cNvPr>
          <p:cNvSpPr/>
          <p:nvPr/>
        </p:nvSpPr>
        <p:spPr bwMode="auto">
          <a:xfrm>
            <a:off x="4770582" y="2314682"/>
            <a:ext cx="258815" cy="27805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r>
              <a:rPr lang="en-US" sz="1600">
                <a:solidFill>
                  <a:schemeClr val="tx1"/>
                </a:solidFill>
              </a:rPr>
              <a:t>3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AEC41FD-AA4A-1F45-D4CA-A8EF323C22AA}"/>
              </a:ext>
            </a:extLst>
          </p:cNvPr>
          <p:cNvSpPr txBox="1"/>
          <p:nvPr/>
        </p:nvSpPr>
        <p:spPr>
          <a:xfrm>
            <a:off x="844903" y="2026932"/>
            <a:ext cx="2767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AMP-assisting AP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E69D1C0-6D9A-C42C-8A9B-0AB81F4B460C}"/>
              </a:ext>
            </a:extLst>
          </p:cNvPr>
          <p:cNvSpPr txBox="1"/>
          <p:nvPr/>
        </p:nvSpPr>
        <p:spPr>
          <a:xfrm>
            <a:off x="6684094" y="1985235"/>
            <a:ext cx="21884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AMP-assisting </a:t>
            </a:r>
          </a:p>
          <a:p>
            <a:r>
              <a:rPr lang="en-US" b="1">
                <a:solidFill>
                  <a:schemeClr val="tx1"/>
                </a:solidFill>
              </a:rPr>
              <a:t>non-AP STA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B17B398-F85E-99B0-2168-99193E4F5616}"/>
              </a:ext>
            </a:extLst>
          </p:cNvPr>
          <p:cNvSpPr txBox="1"/>
          <p:nvPr/>
        </p:nvSpPr>
        <p:spPr>
          <a:xfrm>
            <a:off x="3429574" y="4867506"/>
            <a:ext cx="2188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AMP STA</a:t>
            </a:r>
          </a:p>
        </p:txBody>
      </p:sp>
    </p:spTree>
    <p:extLst>
      <p:ext uri="{BB962C8B-B14F-4D97-AF65-F5344CB8AC3E}">
        <p14:creationId xmlns:p14="http://schemas.microsoft.com/office/powerpoint/2010/main" val="3002226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362</Words>
  <Application>Microsoft Macintosh PowerPoint</Application>
  <PresentationFormat>Bildschirmpräsentation (4:3)</PresentationFormat>
  <Paragraphs>67</Paragraphs>
  <Slides>7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</vt:lpstr>
      <vt:lpstr>Microsoft Word 97- 2004-Dokument</vt:lpstr>
      <vt:lpstr>AMP STA</vt:lpstr>
      <vt:lpstr>Current Definitions1</vt:lpstr>
      <vt:lpstr>Current Definitions (~ Fig. 4-2)</vt:lpstr>
      <vt:lpstr>Current Definitions</vt:lpstr>
      <vt:lpstr>AMP Scenario Example</vt:lpstr>
      <vt:lpstr>Proposed Terms: “AMP” and “AMP-assisting”</vt:lpstr>
      <vt:lpstr>AMP Scenario Example 2</vt:lpstr>
    </vt:vector>
  </TitlesOfParts>
  <Manager/>
  <Company>Ericsson GmbH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Capabilities of AMP IoT Devices</dc:title>
  <dc:subject/>
  <dc:creator>Sebastian Max</dc:creator>
  <cp:keywords/>
  <dc:description/>
  <cp:lastModifiedBy>Sebastian Max</cp:lastModifiedBy>
  <cp:revision>1</cp:revision>
  <cp:lastPrinted>1601-01-01T00:00:00Z</cp:lastPrinted>
  <dcterms:created xsi:type="dcterms:W3CDTF">2023-04-13T06:17:06Z</dcterms:created>
  <dcterms:modified xsi:type="dcterms:W3CDTF">2023-07-03T14:41:05Z</dcterms:modified>
  <cp:category/>
</cp:coreProperties>
</file>