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65" r:id="rId6"/>
    <p:sldId id="266" r:id="rId7"/>
    <p:sldId id="280" r:id="rId8"/>
    <p:sldId id="281" r:id="rId9"/>
    <p:sldId id="276" r:id="rId10"/>
    <p:sldId id="271" r:id="rId11"/>
    <p:sldId id="268" r:id="rId12"/>
    <p:sldId id="275" r:id="rId13"/>
    <p:sldId id="277" r:id="rId14"/>
    <p:sldId id="278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67EA7F-A29B-4AD8-BE0A-3DC0487259FE}" v="2" dt="2023-07-24T08:48:36.6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48" autoAdjust="0"/>
    <p:restoredTop sz="97158" autoAdjust="0"/>
  </p:normalViewPr>
  <p:slideViewPr>
    <p:cSldViewPr snapToGrid="0">
      <p:cViewPr varScale="1">
        <p:scale>
          <a:sx n="104" d="100"/>
          <a:sy n="104" d="100"/>
        </p:scale>
        <p:origin x="80" y="6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rata, Ryuichi (SEC)" userId="955886f9-285d-4137-bfef-63faad37c40d" providerId="ADAL" clId="{9B67EA7F-A29B-4AD8-BE0A-3DC0487259FE}"/>
    <pc:docChg chg="undo redo custSel modSld">
      <pc:chgData name="Hirata, Ryuichi (SEC)" userId="955886f9-285d-4137-bfef-63faad37c40d" providerId="ADAL" clId="{9B67EA7F-A29B-4AD8-BE0A-3DC0487259FE}" dt="2023-07-24T08:59:57.971" v="1428" actId="20577"/>
      <pc:docMkLst>
        <pc:docMk/>
      </pc:docMkLst>
      <pc:sldChg chg="modSp mod">
        <pc:chgData name="Hirata, Ryuichi (SEC)" userId="955886f9-285d-4137-bfef-63faad37c40d" providerId="ADAL" clId="{9B67EA7F-A29B-4AD8-BE0A-3DC0487259FE}" dt="2023-07-24T08:59:57.971" v="1428" actId="20577"/>
        <pc:sldMkLst>
          <pc:docMk/>
          <pc:sldMk cId="2745872338" sldId="265"/>
        </pc:sldMkLst>
        <pc:spChg chg="mod">
          <ac:chgData name="Hirata, Ryuichi (SEC)" userId="955886f9-285d-4137-bfef-63faad37c40d" providerId="ADAL" clId="{9B67EA7F-A29B-4AD8-BE0A-3DC0487259FE}" dt="2023-07-24T08:59:57.971" v="1428" actId="20577"/>
          <ac:spMkLst>
            <pc:docMk/>
            <pc:sldMk cId="2745872338" sldId="265"/>
            <ac:spMk id="3" creationId="{27683091-E1CC-E2AD-896E-97A3D5B70FFC}"/>
          </ac:spMkLst>
        </pc:spChg>
      </pc:sldChg>
      <pc:sldChg chg="modSp mod">
        <pc:chgData name="Hirata, Ryuichi (SEC)" userId="955886f9-285d-4137-bfef-63faad37c40d" providerId="ADAL" clId="{9B67EA7F-A29B-4AD8-BE0A-3DC0487259FE}" dt="2023-07-24T08:19:08.479" v="206" actId="20577"/>
        <pc:sldMkLst>
          <pc:docMk/>
          <pc:sldMk cId="564570151" sldId="266"/>
        </pc:sldMkLst>
        <pc:spChg chg="mod">
          <ac:chgData name="Hirata, Ryuichi (SEC)" userId="955886f9-285d-4137-bfef-63faad37c40d" providerId="ADAL" clId="{9B67EA7F-A29B-4AD8-BE0A-3DC0487259FE}" dt="2023-07-24T08:19:08.479" v="206" actId="20577"/>
          <ac:spMkLst>
            <pc:docMk/>
            <pc:sldMk cId="564570151" sldId="266"/>
            <ac:spMk id="3" creationId="{ED9F9F91-DF0E-CFE8-0629-CB31BFBB7401}"/>
          </ac:spMkLst>
        </pc:spChg>
      </pc:sldChg>
      <pc:sldChg chg="modSp mod">
        <pc:chgData name="Hirata, Ryuichi (SEC)" userId="955886f9-285d-4137-bfef-63faad37c40d" providerId="ADAL" clId="{9B67EA7F-A29B-4AD8-BE0A-3DC0487259FE}" dt="2023-07-24T08:38:43.107" v="662" actId="20577"/>
        <pc:sldMkLst>
          <pc:docMk/>
          <pc:sldMk cId="3525371729" sldId="268"/>
        </pc:sldMkLst>
        <pc:spChg chg="mod">
          <ac:chgData name="Hirata, Ryuichi (SEC)" userId="955886f9-285d-4137-bfef-63faad37c40d" providerId="ADAL" clId="{9B67EA7F-A29B-4AD8-BE0A-3DC0487259FE}" dt="2023-07-24T08:38:34.419" v="658" actId="20577"/>
          <ac:spMkLst>
            <pc:docMk/>
            <pc:sldMk cId="3525371729" sldId="268"/>
            <ac:spMk id="2" creationId="{FB8D2C39-107A-F10C-DC2F-49E94523DE17}"/>
          </ac:spMkLst>
        </pc:spChg>
        <pc:spChg chg="mod">
          <ac:chgData name="Hirata, Ryuichi (SEC)" userId="955886f9-285d-4137-bfef-63faad37c40d" providerId="ADAL" clId="{9B67EA7F-A29B-4AD8-BE0A-3DC0487259FE}" dt="2023-07-24T08:38:43.107" v="662" actId="20577"/>
          <ac:spMkLst>
            <pc:docMk/>
            <pc:sldMk cId="3525371729" sldId="268"/>
            <ac:spMk id="3" creationId="{BBB2A038-A00E-7FAC-72C8-104DECD783EB}"/>
          </ac:spMkLst>
        </pc:spChg>
      </pc:sldChg>
      <pc:sldChg chg="modSp mod">
        <pc:chgData name="Hirata, Ryuichi (SEC)" userId="955886f9-285d-4137-bfef-63faad37c40d" providerId="ADAL" clId="{9B67EA7F-A29B-4AD8-BE0A-3DC0487259FE}" dt="2023-07-24T08:38:18.529" v="654" actId="20577"/>
        <pc:sldMkLst>
          <pc:docMk/>
          <pc:sldMk cId="2518019169" sldId="271"/>
        </pc:sldMkLst>
        <pc:spChg chg="mod">
          <ac:chgData name="Hirata, Ryuichi (SEC)" userId="955886f9-285d-4137-bfef-63faad37c40d" providerId="ADAL" clId="{9B67EA7F-A29B-4AD8-BE0A-3DC0487259FE}" dt="2023-07-24T08:37:34.486" v="646" actId="20577"/>
          <ac:spMkLst>
            <pc:docMk/>
            <pc:sldMk cId="2518019169" sldId="271"/>
            <ac:spMk id="2" creationId="{B6A4306F-00C0-C76C-FC48-71EE15CD5FFD}"/>
          </ac:spMkLst>
        </pc:spChg>
        <pc:spChg chg="mod">
          <ac:chgData name="Hirata, Ryuichi (SEC)" userId="955886f9-285d-4137-bfef-63faad37c40d" providerId="ADAL" clId="{9B67EA7F-A29B-4AD8-BE0A-3DC0487259FE}" dt="2023-07-24T08:38:18.529" v="654" actId="20577"/>
          <ac:spMkLst>
            <pc:docMk/>
            <pc:sldMk cId="2518019169" sldId="271"/>
            <ac:spMk id="3" creationId="{E8DDE8D7-67B2-981C-1F07-A896F8223E3E}"/>
          </ac:spMkLst>
        </pc:spChg>
      </pc:sldChg>
      <pc:sldChg chg="modSp mod">
        <pc:chgData name="Hirata, Ryuichi (SEC)" userId="955886f9-285d-4137-bfef-63faad37c40d" providerId="ADAL" clId="{9B67EA7F-A29B-4AD8-BE0A-3DC0487259FE}" dt="2023-07-24T08:38:57.044" v="666" actId="20577"/>
        <pc:sldMkLst>
          <pc:docMk/>
          <pc:sldMk cId="1532805619" sldId="275"/>
        </pc:sldMkLst>
        <pc:spChg chg="mod">
          <ac:chgData name="Hirata, Ryuichi (SEC)" userId="955886f9-285d-4137-bfef-63faad37c40d" providerId="ADAL" clId="{9B67EA7F-A29B-4AD8-BE0A-3DC0487259FE}" dt="2023-07-24T08:38:57.044" v="666" actId="20577"/>
          <ac:spMkLst>
            <pc:docMk/>
            <pc:sldMk cId="1532805619" sldId="275"/>
            <ac:spMk id="3" creationId="{56BF2844-8F61-13E4-C7C5-9ADB8CFFD040}"/>
          </ac:spMkLst>
        </pc:spChg>
      </pc:sldChg>
      <pc:sldChg chg="modSp mod">
        <pc:chgData name="Hirata, Ryuichi (SEC)" userId="955886f9-285d-4137-bfef-63faad37c40d" providerId="ADAL" clId="{9B67EA7F-A29B-4AD8-BE0A-3DC0487259FE}" dt="2023-07-24T08:03:06.183" v="5" actId="14100"/>
        <pc:sldMkLst>
          <pc:docMk/>
          <pc:sldMk cId="2988424142" sldId="276"/>
        </pc:sldMkLst>
        <pc:spChg chg="mod">
          <ac:chgData name="Hirata, Ryuichi (SEC)" userId="955886f9-285d-4137-bfef-63faad37c40d" providerId="ADAL" clId="{9B67EA7F-A29B-4AD8-BE0A-3DC0487259FE}" dt="2023-07-24T08:02:50.651" v="3" actId="1076"/>
          <ac:spMkLst>
            <pc:docMk/>
            <pc:sldMk cId="2988424142" sldId="276"/>
            <ac:spMk id="79" creationId="{7DBDF239-B4E3-66F8-C110-40B7726F7A21}"/>
          </ac:spMkLst>
        </pc:spChg>
        <pc:cxnChg chg="mod">
          <ac:chgData name="Hirata, Ryuichi (SEC)" userId="955886f9-285d-4137-bfef-63faad37c40d" providerId="ADAL" clId="{9B67EA7F-A29B-4AD8-BE0A-3DC0487259FE}" dt="2023-07-24T08:02:40.674" v="2" actId="14100"/>
          <ac:cxnSpMkLst>
            <pc:docMk/>
            <pc:sldMk cId="2988424142" sldId="276"/>
            <ac:cxnSpMk id="14" creationId="{D6133BFB-C86B-4D44-4B98-48368EC49BF1}"/>
          </ac:cxnSpMkLst>
        </pc:cxnChg>
        <pc:cxnChg chg="mod">
          <ac:chgData name="Hirata, Ryuichi (SEC)" userId="955886f9-285d-4137-bfef-63faad37c40d" providerId="ADAL" clId="{9B67EA7F-A29B-4AD8-BE0A-3DC0487259FE}" dt="2023-07-24T08:02:38.762" v="0" actId="14100"/>
          <ac:cxnSpMkLst>
            <pc:docMk/>
            <pc:sldMk cId="2988424142" sldId="276"/>
            <ac:cxnSpMk id="17" creationId="{DC0A7A6E-4839-6C6E-62F2-9EFBAB9638BF}"/>
          </ac:cxnSpMkLst>
        </pc:cxnChg>
        <pc:cxnChg chg="mod">
          <ac:chgData name="Hirata, Ryuichi (SEC)" userId="955886f9-285d-4137-bfef-63faad37c40d" providerId="ADAL" clId="{9B67EA7F-A29B-4AD8-BE0A-3DC0487259FE}" dt="2023-07-24T08:02:53.985" v="4" actId="14100"/>
          <ac:cxnSpMkLst>
            <pc:docMk/>
            <pc:sldMk cId="2988424142" sldId="276"/>
            <ac:cxnSpMk id="22" creationId="{84D42978-BC97-66B7-46CD-A11496DD59F7}"/>
          </ac:cxnSpMkLst>
        </pc:cxnChg>
        <pc:cxnChg chg="mod">
          <ac:chgData name="Hirata, Ryuichi (SEC)" userId="955886f9-285d-4137-bfef-63faad37c40d" providerId="ADAL" clId="{9B67EA7F-A29B-4AD8-BE0A-3DC0487259FE}" dt="2023-07-24T08:03:06.183" v="5" actId="14100"/>
          <ac:cxnSpMkLst>
            <pc:docMk/>
            <pc:sldMk cId="2988424142" sldId="276"/>
            <ac:cxnSpMk id="25" creationId="{7C81A91C-A99B-AFC9-D910-3A554085343E}"/>
          </ac:cxnSpMkLst>
        </pc:cxnChg>
      </pc:sldChg>
      <pc:sldChg chg="modSp mod">
        <pc:chgData name="Hirata, Ryuichi (SEC)" userId="955886f9-285d-4137-bfef-63faad37c40d" providerId="ADAL" clId="{9B67EA7F-A29B-4AD8-BE0A-3DC0487259FE}" dt="2023-07-24T08:46:26.118" v="1116" actId="20577"/>
        <pc:sldMkLst>
          <pc:docMk/>
          <pc:sldMk cId="2077222403" sldId="277"/>
        </pc:sldMkLst>
        <pc:spChg chg="mod">
          <ac:chgData name="Hirata, Ryuichi (SEC)" userId="955886f9-285d-4137-bfef-63faad37c40d" providerId="ADAL" clId="{9B67EA7F-A29B-4AD8-BE0A-3DC0487259FE}" dt="2023-07-24T08:46:26.118" v="1116" actId="20577"/>
          <ac:spMkLst>
            <pc:docMk/>
            <pc:sldMk cId="2077222403" sldId="277"/>
            <ac:spMk id="3" creationId="{29597587-346E-16D6-A11A-C73B40407F62}"/>
          </ac:spMkLst>
        </pc:spChg>
      </pc:sldChg>
      <pc:sldChg chg="modSp mod">
        <pc:chgData name="Hirata, Ryuichi (SEC)" userId="955886f9-285d-4137-bfef-63faad37c40d" providerId="ADAL" clId="{9B67EA7F-A29B-4AD8-BE0A-3DC0487259FE}" dt="2023-07-24T08:46:41.704" v="1118" actId="404"/>
        <pc:sldMkLst>
          <pc:docMk/>
          <pc:sldMk cId="2697274170" sldId="278"/>
        </pc:sldMkLst>
        <pc:spChg chg="mod">
          <ac:chgData name="Hirata, Ryuichi (SEC)" userId="955886f9-285d-4137-bfef-63faad37c40d" providerId="ADAL" clId="{9B67EA7F-A29B-4AD8-BE0A-3DC0487259FE}" dt="2023-07-24T08:46:41.704" v="1118" actId="404"/>
          <ac:spMkLst>
            <pc:docMk/>
            <pc:sldMk cId="2697274170" sldId="278"/>
            <ac:spMk id="3" creationId="{51D871A8-B66E-D813-269A-BA2F20B182EB}"/>
          </ac:spMkLst>
        </pc:spChg>
      </pc:sldChg>
      <pc:sldChg chg="modSp mod">
        <pc:chgData name="Hirata, Ryuichi (SEC)" userId="955886f9-285d-4137-bfef-63faad37c40d" providerId="ADAL" clId="{9B67EA7F-A29B-4AD8-BE0A-3DC0487259FE}" dt="2023-07-24T08:21:17.782" v="305" actId="20577"/>
        <pc:sldMkLst>
          <pc:docMk/>
          <pc:sldMk cId="1097054029" sldId="280"/>
        </pc:sldMkLst>
        <pc:spChg chg="mod">
          <ac:chgData name="Hirata, Ryuichi (SEC)" userId="955886f9-285d-4137-bfef-63faad37c40d" providerId="ADAL" clId="{9B67EA7F-A29B-4AD8-BE0A-3DC0487259FE}" dt="2023-07-24T08:21:17.782" v="305" actId="20577"/>
          <ac:spMkLst>
            <pc:docMk/>
            <pc:sldMk cId="1097054029" sldId="280"/>
            <ac:spMk id="2" creationId="{9E44DAC0-9867-792C-E06F-2870FCDDF98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056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051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720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kumimoji="1" lang="en-US" altLang="ja-JP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611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09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2023</a:t>
            </a:r>
            <a:endParaRPr lang="en-GB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/>
              <a:t>Ryuichi Hirata(Sony Corporation), et. al.,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/>
              <a:t>Ryuichi Hirata(Sony Corporation), et. al.,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July 2023</a:t>
            </a:r>
            <a:endParaRPr lang="en-GB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2023</a:t>
            </a:r>
            <a:endParaRPr lang="en-GB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/>
              <a:t>Ryuichi Hirata(Sony Corporation), et. al.,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2023</a:t>
            </a:r>
            <a:endParaRPr lang="en-GB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/>
              <a:t>Ryuichi Hirata(Sony Corporation), et. al.,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Ryuichi Hirata(Sony Corporation), et. al.,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802.11-23/1131r0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Thoughts on seamless roaming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2023-7-10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ja-JP"/>
              <a:t>Ryuichi Hirata(Sony Corporation), et. al.,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8280500"/>
              </p:ext>
            </p:extLst>
          </p:nvPr>
        </p:nvGraphicFramePr>
        <p:xfrm>
          <a:off x="519113" y="2278063"/>
          <a:ext cx="8077200" cy="350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28336" imgH="3577631" progId="Word.Document.8">
                  <p:embed/>
                </p:oleObj>
              </mc:Choice>
              <mc:Fallback>
                <p:oleObj name="Document" r:id="rId3" imgW="8228336" imgH="357763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8063"/>
                        <a:ext cx="8077200" cy="3508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70DDCF-892A-2FF6-1D6B-96696FFD6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597587-346E-16D6-A11A-C73B40407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Discussion points for a seamless roaming architecture are presented.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Upper MAC(UMAC) may be split into upper UMAC and lower UMAC.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Upper UMAC will be collocated or not collocated with 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Non-AP MLD may communicate with more than one AP MLD while roaming (transient Multiple Serving AP MLD mode) or not roaming(non-transient Multiple Serving AP MLD mode).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We propose to start discussion with simple architecture.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Start with Upper UMAC collocated with 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Start with single serving AP MLD mode and transient multiple serving AP MLD mode but should extend to non-transient multiple serving AP MLD mode.</a:t>
            </a:r>
          </a:p>
          <a:p>
            <a:endParaRPr kumimoji="1" lang="ja-JP" altLang="en-US" sz="18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F1C7CCD-994E-7EA1-1F2B-93DC99FBE5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201EC0-9370-F84C-93A9-72BE57670A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/>
              <a:t>Ryuichi Hirata(Sony Corporation), et. al.,</a:t>
            </a:r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2E621A11-C2B2-AF06-C360-F87B876EE74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2023</a:t>
            </a:r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077222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4F166E-91DE-5DD9-3892-7C0D1A4C2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1D871A8-B66E-D813-269A-BA2F20B18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1800" dirty="0"/>
              <a:t>[1] 11-23-0480-03-0uhr-uhr-proposed-par.pdf</a:t>
            </a:r>
          </a:p>
          <a:p>
            <a:r>
              <a:rPr lang="en-US" altLang="ja-JP" sz="1800" dirty="0"/>
              <a:t>[2] 11-22-1910-03-0uhr-seamless-roaming-for-uhr.pptx</a:t>
            </a:r>
          </a:p>
          <a:p>
            <a:r>
              <a:rPr lang="en-US" altLang="ja-JP" sz="1800" dirty="0"/>
              <a:t>[3] 11-23-0231-00-0uhr-thoughts-on-seamless-roaming-under-the-non-collocated-ap-mld-architecture.pptx</a:t>
            </a:r>
          </a:p>
          <a:p>
            <a:r>
              <a:rPr lang="en-US" altLang="ja-JP" sz="1800" dirty="0"/>
              <a:t>[4] 11-23-0705-00-0uhr-non-colocated-ap-mld-framework-for-uhr.pptx </a:t>
            </a:r>
          </a:p>
          <a:p>
            <a:r>
              <a:rPr lang="en-US" altLang="ja-JP" sz="1800" dirty="0"/>
              <a:t>[5] 11-23-0632-01-0uhr-smooth-roaming-follow-up.pptx</a:t>
            </a:r>
          </a:p>
          <a:p>
            <a:endParaRPr lang="en-US" altLang="ja-JP" sz="1800" dirty="0"/>
          </a:p>
          <a:p>
            <a:endParaRPr kumimoji="1" lang="ja-JP" altLang="en-US" sz="18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432516D-AAB6-C938-2A3F-7614BED394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367F6E-648F-370E-8B56-D116D1A565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/>
              <a:t>Ryuichi Hirata(Sony Corporation), et. al.,</a:t>
            </a:r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05CFB30-9791-FFC8-5150-D0E7230BEB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2023</a:t>
            </a:r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697274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9E5A22-07D2-B84D-056F-AFC1B7733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Introduction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683091-E1CC-E2AD-896E-97A3D5B70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9505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One of the scope of UHR is: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“at least one mode of operation capable of reducing latency by 25% for the 95th percentile of the latency distribution compared to the Extremely High Throughput MAC/PHY operation and</a:t>
            </a:r>
            <a:br>
              <a:rPr lang="en-US" altLang="ja-JP" sz="1600" dirty="0"/>
            </a:br>
            <a:r>
              <a:rPr lang="en-US" altLang="ja-JP" sz="1600" dirty="0"/>
              <a:t>at least one mode of operation capable of reducing MAC Protocol Data Unit (MPDU) loss by 25% compared to the Extremely High Throughput MAC/PHY operation for a given scenario, </a:t>
            </a:r>
            <a:r>
              <a:rPr lang="en-US" altLang="ja-JP" sz="1600" u="sng" dirty="0"/>
              <a:t>especially for transitions between BSSs</a:t>
            </a:r>
            <a:r>
              <a:rPr lang="en-US" altLang="ja-JP" sz="1600" dirty="0"/>
              <a:t>[1]”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Therefore, a transition method which enable fast and lossless transition between BSSs (seamless roaming) will be needed for UHR. </a:t>
            </a:r>
            <a:br>
              <a:rPr lang="en-US" altLang="ja-JP" sz="1800" dirty="0"/>
            </a:br>
            <a:r>
              <a:rPr lang="en-US" altLang="ja-JP" sz="1800" dirty="0"/>
              <a:t>There are some contributions discussing seamless roaming[2], but these contributions have different assumptions.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We summarize these from an architectural point of view and propose a start point for discussion.</a:t>
            </a:r>
            <a:endParaRPr kumimoji="1" lang="ja-JP" altLang="en-US" sz="18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691CE10-A51D-C317-3778-08B7BB2ECB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FBD29F-FF27-7DEA-F929-C6EE354D1F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/>
              <a:t>Ryuichi Hirata(Sony Corporation), et. al.,</a:t>
            </a:r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58B006A7-7249-C7EB-6DA0-40248199C1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2023</a:t>
            </a:r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745872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44DAC0-9867-792C-E06F-2870FCDDF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Architecture for MLO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9F9F91-DF0E-CFE8-0629-CB31BFBB74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The proposed architectures for seamless roaming are based on MLD architecture.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MLD can </a:t>
            </a:r>
            <a:r>
              <a:rPr lang="en-US" altLang="ja-JP" sz="1800" dirty="0">
                <a:effectLst/>
                <a:ea typeface="游ゴシック" panose="020B0400000000000000" pitchFamily="50" charset="-128"/>
              </a:rPr>
              <a:t>support more than one affiliated station (STA) and can operate using one or more affiliated STAs.</a:t>
            </a:r>
            <a:endParaRPr kumimoji="1"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dirty="0"/>
          </a:p>
          <a:p>
            <a:pPr algn="l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MLD has one upper MAC(UMAC) and several </a:t>
            </a:r>
            <a:r>
              <a:rPr lang="en-US" altLang="ja-JP" sz="1800" dirty="0"/>
              <a:t>lower</a:t>
            </a:r>
            <a:r>
              <a:rPr lang="ja-JP" altLang="en-US" sz="1800" dirty="0"/>
              <a:t> </a:t>
            </a:r>
            <a:r>
              <a:rPr lang="en-US" altLang="ja-JP" sz="1800" dirty="0"/>
              <a:t>MACs(LMACs)</a:t>
            </a:r>
            <a:r>
              <a:rPr kumimoji="1" lang="en-US" altLang="ja-JP" sz="1800" dirty="0"/>
              <a:t> per link. LMACs are </a:t>
            </a:r>
            <a:r>
              <a:rPr lang="en-US" altLang="ja-JP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corresponding to a STA affiliated with the MLD.</a:t>
            </a:r>
            <a:endParaRPr kumimoji="1" lang="en-US" altLang="ja-JP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The upper MAC performs functionalities that are common across all links.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The lower MAC performs functionalities that are local to each link.</a:t>
            </a:r>
            <a:endParaRPr kumimoji="1" lang="en-US" altLang="ja-JP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600" dirty="0"/>
          </a:p>
          <a:p>
            <a:pPr marL="0" indent="0"/>
            <a:endParaRPr kumimoji="1" lang="en-US" altLang="ja-JP" sz="18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50108DD-E108-1792-7B79-9D3A5A9B0D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629375-5C16-24CE-B8B4-3246BB6AB7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/>
              <a:t>Ryuichi Hirata(Sony Corporation), et. al.,</a:t>
            </a:r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E12047B-10CD-FDD1-5A33-14D77AE0A2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2023</a:t>
            </a:r>
            <a:endParaRPr lang="en-GB" altLang="ja-JP"/>
          </a:p>
        </p:txBody>
      </p:sp>
      <p:sp>
        <p:nvSpPr>
          <p:cNvPr id="21" name="Rectangle 39">
            <a:extLst>
              <a:ext uri="{FF2B5EF4-FFF2-40B4-BE49-F238E27FC236}">
                <a16:creationId xmlns:a16="http://schemas.microsoft.com/office/drawing/2014/main" id="{10CDDF26-BDBB-07E3-9154-9D6A97BD087F}"/>
              </a:ext>
            </a:extLst>
          </p:cNvPr>
          <p:cNvSpPr/>
          <p:nvPr/>
        </p:nvSpPr>
        <p:spPr>
          <a:xfrm>
            <a:off x="4033510" y="5300205"/>
            <a:ext cx="720000" cy="51623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UMAC</a:t>
            </a:r>
          </a:p>
        </p:txBody>
      </p:sp>
      <p:sp>
        <p:nvSpPr>
          <p:cNvPr id="22" name="Rectangle 39">
            <a:extLst>
              <a:ext uri="{FF2B5EF4-FFF2-40B4-BE49-F238E27FC236}">
                <a16:creationId xmlns:a16="http://schemas.microsoft.com/office/drawing/2014/main" id="{1BA7B854-07C9-87FE-8843-C763AEBD0E13}"/>
              </a:ext>
            </a:extLst>
          </p:cNvPr>
          <p:cNvSpPr/>
          <p:nvPr/>
        </p:nvSpPr>
        <p:spPr>
          <a:xfrm>
            <a:off x="3491877" y="6125264"/>
            <a:ext cx="72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LMAC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3" name="Rectangle 39">
            <a:extLst>
              <a:ext uri="{FF2B5EF4-FFF2-40B4-BE49-F238E27FC236}">
                <a16:creationId xmlns:a16="http://schemas.microsoft.com/office/drawing/2014/main" id="{99059849-8FC6-5C8A-6D79-1DFE72A9AA2B}"/>
              </a:ext>
            </a:extLst>
          </p:cNvPr>
          <p:cNvSpPr/>
          <p:nvPr/>
        </p:nvSpPr>
        <p:spPr>
          <a:xfrm>
            <a:off x="4627879" y="6125264"/>
            <a:ext cx="72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</a:t>
            </a:r>
            <a:r>
              <a:rPr lang="en-US" sz="1400">
                <a:solidFill>
                  <a:schemeClr val="tx1"/>
                </a:solidFill>
              </a:rPr>
              <a:t>MAC</a:t>
            </a:r>
          </a:p>
        </p:txBody>
      </p:sp>
      <p:cxnSp>
        <p:nvCxnSpPr>
          <p:cNvPr id="24" name="Straight Connector 105">
            <a:extLst>
              <a:ext uri="{FF2B5EF4-FFF2-40B4-BE49-F238E27FC236}">
                <a16:creationId xmlns:a16="http://schemas.microsoft.com/office/drawing/2014/main" id="{5069F24F-9A79-9B0A-168A-2E6581789CF9}"/>
              </a:ext>
            </a:extLst>
          </p:cNvPr>
          <p:cNvCxnSpPr>
            <a:cxnSpLocks/>
            <a:stCxn id="22" idx="0"/>
            <a:endCxn id="21" idx="2"/>
          </p:cNvCxnSpPr>
          <p:nvPr/>
        </p:nvCxnSpPr>
        <p:spPr>
          <a:xfrm flipV="1">
            <a:off x="3851877" y="5816435"/>
            <a:ext cx="541633" cy="3088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105">
            <a:extLst>
              <a:ext uri="{FF2B5EF4-FFF2-40B4-BE49-F238E27FC236}">
                <a16:creationId xmlns:a16="http://schemas.microsoft.com/office/drawing/2014/main" id="{BF5F7947-FA56-2FDE-62C5-D35F105A3E86}"/>
              </a:ext>
            </a:extLst>
          </p:cNvPr>
          <p:cNvCxnSpPr>
            <a:cxnSpLocks/>
            <a:stCxn id="23" idx="0"/>
            <a:endCxn id="21" idx="2"/>
          </p:cNvCxnSpPr>
          <p:nvPr/>
        </p:nvCxnSpPr>
        <p:spPr>
          <a:xfrm flipH="1" flipV="1">
            <a:off x="4393510" y="5816435"/>
            <a:ext cx="594369" cy="3088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4570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44DAC0-9867-792C-E06F-2870FCDDF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Expanding MLO architecture</a:t>
            </a:r>
            <a:r>
              <a:rPr lang="en-US" altLang="ja-JP" dirty="0"/>
              <a:t> </a:t>
            </a:r>
            <a:br>
              <a:rPr lang="en-US" altLang="ja-JP" dirty="0"/>
            </a:br>
            <a:r>
              <a:rPr lang="en-US" altLang="ja-JP" dirty="0"/>
              <a:t>for seamless roaming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9F9F91-DF0E-CFE8-0629-CB31BFBB7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53097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In multi-link operation, MLD is built on a single device.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All STAs affiliated with same MLD are collocated.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However, MLD may </a:t>
            </a:r>
            <a:r>
              <a:rPr lang="en-US" altLang="ja-JP" sz="1800" dirty="0">
                <a:effectLst/>
                <a:ea typeface="游ゴシック" panose="020B0400000000000000" pitchFamily="50" charset="-128"/>
              </a:rPr>
              <a:t>support non-collocated STAs.</a:t>
            </a:r>
            <a:br>
              <a:rPr lang="en-US" altLang="ja-JP" sz="1800" dirty="0">
                <a:effectLst/>
                <a:ea typeface="游ゴシック" panose="020B0400000000000000" pitchFamily="50" charset="-128"/>
              </a:rPr>
            </a:br>
            <a:r>
              <a:rPr lang="en-US" altLang="ja-JP" sz="1800" dirty="0">
                <a:ea typeface="游ゴシック" panose="020B0400000000000000" pitchFamily="50" charset="-128"/>
              </a:rPr>
              <a:t>In that case, UMAC will cooperate with non-collocated LMAC.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>
                <a:ea typeface="游ゴシック" panose="020B0400000000000000" pitchFamily="50" charset="-128"/>
              </a:rPr>
              <a:t>Interface between UMAC and non-collocated LMAC is wired/wireless.</a:t>
            </a:r>
            <a:endParaRPr kumimoji="1" lang="en-US" altLang="ja-JP" sz="1600" dirty="0"/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sz="16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50108DD-E108-1792-7B79-9D3A5A9B0D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629375-5C16-24CE-B8B4-3246BB6AB7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/>
              <a:t>Ryuichi Hirata(Sony Corporation), et. al.,</a:t>
            </a:r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E12047B-10CD-FDD1-5A33-14D77AE0A2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2023</a:t>
            </a:r>
            <a:endParaRPr lang="en-GB" altLang="ja-JP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C90234C8-768E-2E94-F9B9-E8DE29745C4C}"/>
              </a:ext>
            </a:extLst>
          </p:cNvPr>
          <p:cNvSpPr/>
          <p:nvPr/>
        </p:nvSpPr>
        <p:spPr bwMode="auto">
          <a:xfrm>
            <a:off x="1087630" y="6064925"/>
            <a:ext cx="1654847" cy="227561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152">
            <a:extLst>
              <a:ext uri="{FF2B5EF4-FFF2-40B4-BE49-F238E27FC236}">
                <a16:creationId xmlns:a16="http://schemas.microsoft.com/office/drawing/2014/main" id="{9280EEDE-3919-6F9D-B5C0-D2F194F9A743}"/>
              </a:ext>
            </a:extLst>
          </p:cNvPr>
          <p:cNvSpPr txBox="1"/>
          <p:nvPr/>
        </p:nvSpPr>
        <p:spPr>
          <a:xfrm>
            <a:off x="2661588" y="6064925"/>
            <a:ext cx="1030281" cy="250722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Collocated</a:t>
            </a:r>
          </a:p>
        </p:txBody>
      </p:sp>
      <p:sp>
        <p:nvSpPr>
          <p:cNvPr id="11" name="Rectangle 39">
            <a:extLst>
              <a:ext uri="{FF2B5EF4-FFF2-40B4-BE49-F238E27FC236}">
                <a16:creationId xmlns:a16="http://schemas.microsoft.com/office/drawing/2014/main" id="{9B8FE458-FA8C-392B-B3DD-F0BC414B7DBF}"/>
              </a:ext>
            </a:extLst>
          </p:cNvPr>
          <p:cNvSpPr/>
          <p:nvPr/>
        </p:nvSpPr>
        <p:spPr>
          <a:xfrm>
            <a:off x="3006342" y="4583332"/>
            <a:ext cx="720000" cy="51623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UMAC</a:t>
            </a:r>
          </a:p>
        </p:txBody>
      </p:sp>
      <p:sp>
        <p:nvSpPr>
          <p:cNvPr id="12" name="Rectangle 39">
            <a:extLst>
              <a:ext uri="{FF2B5EF4-FFF2-40B4-BE49-F238E27FC236}">
                <a16:creationId xmlns:a16="http://schemas.microsoft.com/office/drawing/2014/main" id="{E72EF25C-6FDF-8AD6-7AA5-B99ACE97CBBD}"/>
              </a:ext>
            </a:extLst>
          </p:cNvPr>
          <p:cNvSpPr/>
          <p:nvPr/>
        </p:nvSpPr>
        <p:spPr>
          <a:xfrm>
            <a:off x="2464709" y="5408391"/>
            <a:ext cx="72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LMAC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3" name="Rectangle 39">
            <a:extLst>
              <a:ext uri="{FF2B5EF4-FFF2-40B4-BE49-F238E27FC236}">
                <a16:creationId xmlns:a16="http://schemas.microsoft.com/office/drawing/2014/main" id="{1C2DC473-563E-CA4F-3D1B-A7A995DE629E}"/>
              </a:ext>
            </a:extLst>
          </p:cNvPr>
          <p:cNvSpPr/>
          <p:nvPr/>
        </p:nvSpPr>
        <p:spPr>
          <a:xfrm>
            <a:off x="3600711" y="5408391"/>
            <a:ext cx="72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</a:rPr>
              <a:t>L</a:t>
            </a:r>
            <a:r>
              <a:rPr lang="en-US" sz="1400" dirty="0">
                <a:solidFill>
                  <a:schemeClr val="tx1"/>
                </a:solidFill>
              </a:rPr>
              <a:t>MAC</a:t>
            </a:r>
          </a:p>
        </p:txBody>
      </p:sp>
      <p:cxnSp>
        <p:nvCxnSpPr>
          <p:cNvPr id="14" name="Straight Connector 105">
            <a:extLst>
              <a:ext uri="{FF2B5EF4-FFF2-40B4-BE49-F238E27FC236}">
                <a16:creationId xmlns:a16="http://schemas.microsoft.com/office/drawing/2014/main" id="{5B4F1BB5-79C3-C240-3F97-3D56BA732A06}"/>
              </a:ext>
            </a:extLst>
          </p:cNvPr>
          <p:cNvCxnSpPr>
            <a:cxnSpLocks/>
            <a:stCxn id="12" idx="0"/>
            <a:endCxn id="11" idx="2"/>
          </p:cNvCxnSpPr>
          <p:nvPr/>
        </p:nvCxnSpPr>
        <p:spPr>
          <a:xfrm flipV="1">
            <a:off x="2824709" y="5099562"/>
            <a:ext cx="541633" cy="3088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05">
            <a:extLst>
              <a:ext uri="{FF2B5EF4-FFF2-40B4-BE49-F238E27FC236}">
                <a16:creationId xmlns:a16="http://schemas.microsoft.com/office/drawing/2014/main" id="{30C9F57A-2915-6000-9125-39BDAA045D6B}"/>
              </a:ext>
            </a:extLst>
          </p:cNvPr>
          <p:cNvCxnSpPr>
            <a:cxnSpLocks/>
            <a:stCxn id="13" idx="0"/>
            <a:endCxn id="11" idx="2"/>
          </p:cNvCxnSpPr>
          <p:nvPr/>
        </p:nvCxnSpPr>
        <p:spPr>
          <a:xfrm flipH="1" flipV="1">
            <a:off x="3366342" y="5099562"/>
            <a:ext cx="594369" cy="3088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A60827DE-32B6-44D4-C566-D4FAB0086B2F}"/>
              </a:ext>
            </a:extLst>
          </p:cNvPr>
          <p:cNvSpPr/>
          <p:nvPr/>
        </p:nvSpPr>
        <p:spPr bwMode="auto">
          <a:xfrm>
            <a:off x="2261466" y="4353144"/>
            <a:ext cx="2380312" cy="139797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39">
            <a:extLst>
              <a:ext uri="{FF2B5EF4-FFF2-40B4-BE49-F238E27FC236}">
                <a16:creationId xmlns:a16="http://schemas.microsoft.com/office/drawing/2014/main" id="{84812242-A945-55A4-C197-DDBB82290E90}"/>
              </a:ext>
            </a:extLst>
          </p:cNvPr>
          <p:cNvSpPr/>
          <p:nvPr/>
        </p:nvSpPr>
        <p:spPr>
          <a:xfrm>
            <a:off x="5111520" y="5408391"/>
            <a:ext cx="72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</a:t>
            </a:r>
            <a:r>
              <a:rPr lang="en-US" sz="1400">
                <a:solidFill>
                  <a:schemeClr val="tx1"/>
                </a:solidFill>
              </a:rPr>
              <a:t>MAC</a:t>
            </a:r>
          </a:p>
        </p:txBody>
      </p:sp>
      <p:cxnSp>
        <p:nvCxnSpPr>
          <p:cNvPr id="19" name="Straight Connector 105">
            <a:extLst>
              <a:ext uri="{FF2B5EF4-FFF2-40B4-BE49-F238E27FC236}">
                <a16:creationId xmlns:a16="http://schemas.microsoft.com/office/drawing/2014/main" id="{74F4682C-D727-8B9F-F773-AC815E7D5138}"/>
              </a:ext>
            </a:extLst>
          </p:cNvPr>
          <p:cNvCxnSpPr>
            <a:cxnSpLocks/>
            <a:stCxn id="18" idx="0"/>
            <a:endCxn id="11" idx="2"/>
          </p:cNvCxnSpPr>
          <p:nvPr/>
        </p:nvCxnSpPr>
        <p:spPr>
          <a:xfrm flipH="1" flipV="1">
            <a:off x="3366342" y="5099562"/>
            <a:ext cx="2105178" cy="3088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id="{2F14754B-CEF2-8997-FC98-3D4E2C187327}"/>
              </a:ext>
            </a:extLst>
          </p:cNvPr>
          <p:cNvSpPr/>
          <p:nvPr/>
        </p:nvSpPr>
        <p:spPr bwMode="auto">
          <a:xfrm>
            <a:off x="4936973" y="4353143"/>
            <a:ext cx="1646064" cy="139797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Rectangle 39">
            <a:extLst>
              <a:ext uri="{FF2B5EF4-FFF2-40B4-BE49-F238E27FC236}">
                <a16:creationId xmlns:a16="http://schemas.microsoft.com/office/drawing/2014/main" id="{76420734-6425-41D6-09CA-DF4C8870D10A}"/>
              </a:ext>
            </a:extLst>
          </p:cNvPr>
          <p:cNvSpPr/>
          <p:nvPr/>
        </p:nvSpPr>
        <p:spPr>
          <a:xfrm>
            <a:off x="5406715" y="4583332"/>
            <a:ext cx="720000" cy="51623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UMAC</a:t>
            </a:r>
          </a:p>
        </p:txBody>
      </p:sp>
    </p:spTree>
    <p:extLst>
      <p:ext uri="{BB962C8B-B14F-4D97-AF65-F5344CB8AC3E}">
        <p14:creationId xmlns:p14="http://schemas.microsoft.com/office/powerpoint/2010/main" val="1097054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44DAC0-9867-792C-E06F-2870FCDDF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Management entity for seamless roaming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9F9F91-DF0E-CFE8-0629-CB31BFBB7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167535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UMAC may spit into upper UMAC and lower UMAC to support AP MLD specific function.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Boundary between upper UMAC and lower UMAC is depending on functionality.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For example, if TID is mapped locally in AP MLD, lower UMAC may perform TID-to-link mapping function.</a:t>
            </a:r>
            <a:endParaRPr lang="en-US" altLang="ja-JP" sz="105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In this contribution, we consider the case where UMAC is split.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Logically, there is no big difference between single UMAC and separated UMAC.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50108DD-E108-1792-7B79-9D3A5A9B0D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629375-5C16-24CE-B8B4-3246BB6AB7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/>
              <a:t>Ryuichi Hirata(Sony Corporation), et. al.,</a:t>
            </a:r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E12047B-10CD-FDD1-5A33-14D77AE0A2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2023</a:t>
            </a:r>
            <a:endParaRPr lang="en-GB" altLang="ja-JP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C90234C8-768E-2E94-F9B9-E8DE29745C4C}"/>
              </a:ext>
            </a:extLst>
          </p:cNvPr>
          <p:cNvSpPr/>
          <p:nvPr/>
        </p:nvSpPr>
        <p:spPr bwMode="auto">
          <a:xfrm>
            <a:off x="934052" y="6221909"/>
            <a:ext cx="1654847" cy="227561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152">
            <a:extLst>
              <a:ext uri="{FF2B5EF4-FFF2-40B4-BE49-F238E27FC236}">
                <a16:creationId xmlns:a16="http://schemas.microsoft.com/office/drawing/2014/main" id="{9280EEDE-3919-6F9D-B5C0-D2F194F9A743}"/>
              </a:ext>
            </a:extLst>
          </p:cNvPr>
          <p:cNvSpPr txBox="1"/>
          <p:nvPr/>
        </p:nvSpPr>
        <p:spPr>
          <a:xfrm>
            <a:off x="2508010" y="6221909"/>
            <a:ext cx="1030281" cy="250722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Collocated</a:t>
            </a:r>
          </a:p>
        </p:txBody>
      </p:sp>
      <p:sp>
        <p:nvSpPr>
          <p:cNvPr id="11" name="Rectangle 39">
            <a:extLst>
              <a:ext uri="{FF2B5EF4-FFF2-40B4-BE49-F238E27FC236}">
                <a16:creationId xmlns:a16="http://schemas.microsoft.com/office/drawing/2014/main" id="{9B8FE458-FA8C-392B-B3DD-F0BC414B7DBF}"/>
              </a:ext>
            </a:extLst>
          </p:cNvPr>
          <p:cNvSpPr/>
          <p:nvPr/>
        </p:nvSpPr>
        <p:spPr>
          <a:xfrm>
            <a:off x="744876" y="4913317"/>
            <a:ext cx="720000" cy="36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UMAC</a:t>
            </a:r>
          </a:p>
        </p:txBody>
      </p:sp>
      <p:sp>
        <p:nvSpPr>
          <p:cNvPr id="12" name="Rectangle 39">
            <a:extLst>
              <a:ext uri="{FF2B5EF4-FFF2-40B4-BE49-F238E27FC236}">
                <a16:creationId xmlns:a16="http://schemas.microsoft.com/office/drawing/2014/main" id="{E72EF25C-6FDF-8AD6-7AA5-B99ACE97CBBD}"/>
              </a:ext>
            </a:extLst>
          </p:cNvPr>
          <p:cNvSpPr/>
          <p:nvPr/>
        </p:nvSpPr>
        <p:spPr>
          <a:xfrm>
            <a:off x="203243" y="5738377"/>
            <a:ext cx="72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LMAC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3" name="Rectangle 39">
            <a:extLst>
              <a:ext uri="{FF2B5EF4-FFF2-40B4-BE49-F238E27FC236}">
                <a16:creationId xmlns:a16="http://schemas.microsoft.com/office/drawing/2014/main" id="{1C2DC473-563E-CA4F-3D1B-A7A995DE629E}"/>
              </a:ext>
            </a:extLst>
          </p:cNvPr>
          <p:cNvSpPr/>
          <p:nvPr/>
        </p:nvSpPr>
        <p:spPr>
          <a:xfrm>
            <a:off x="1339245" y="5738377"/>
            <a:ext cx="72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</a:t>
            </a:r>
            <a:r>
              <a:rPr lang="en-US" sz="1400">
                <a:solidFill>
                  <a:schemeClr val="tx1"/>
                </a:solidFill>
              </a:rPr>
              <a:t>MAC</a:t>
            </a:r>
          </a:p>
        </p:txBody>
      </p:sp>
      <p:cxnSp>
        <p:nvCxnSpPr>
          <p:cNvPr id="14" name="Straight Connector 105">
            <a:extLst>
              <a:ext uri="{FF2B5EF4-FFF2-40B4-BE49-F238E27FC236}">
                <a16:creationId xmlns:a16="http://schemas.microsoft.com/office/drawing/2014/main" id="{5B4F1BB5-79C3-C240-3F97-3D56BA732A06}"/>
              </a:ext>
            </a:extLst>
          </p:cNvPr>
          <p:cNvCxnSpPr>
            <a:cxnSpLocks/>
            <a:stCxn id="12" idx="0"/>
            <a:endCxn id="11" idx="2"/>
          </p:cNvCxnSpPr>
          <p:nvPr/>
        </p:nvCxnSpPr>
        <p:spPr>
          <a:xfrm flipV="1">
            <a:off x="563243" y="5273317"/>
            <a:ext cx="541633" cy="465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05">
            <a:extLst>
              <a:ext uri="{FF2B5EF4-FFF2-40B4-BE49-F238E27FC236}">
                <a16:creationId xmlns:a16="http://schemas.microsoft.com/office/drawing/2014/main" id="{30C9F57A-2915-6000-9125-39BDAA045D6B}"/>
              </a:ext>
            </a:extLst>
          </p:cNvPr>
          <p:cNvCxnSpPr>
            <a:cxnSpLocks/>
            <a:stCxn id="13" idx="0"/>
            <a:endCxn id="11" idx="2"/>
          </p:cNvCxnSpPr>
          <p:nvPr/>
        </p:nvCxnSpPr>
        <p:spPr>
          <a:xfrm flipH="1" flipV="1">
            <a:off x="1104876" y="5273317"/>
            <a:ext cx="594369" cy="465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A60827DE-32B6-44D4-C566-D4FAB0086B2F}"/>
              </a:ext>
            </a:extLst>
          </p:cNvPr>
          <p:cNvSpPr/>
          <p:nvPr/>
        </p:nvSpPr>
        <p:spPr bwMode="auto">
          <a:xfrm>
            <a:off x="0" y="4683130"/>
            <a:ext cx="2380312" cy="139797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39">
            <a:extLst>
              <a:ext uri="{FF2B5EF4-FFF2-40B4-BE49-F238E27FC236}">
                <a16:creationId xmlns:a16="http://schemas.microsoft.com/office/drawing/2014/main" id="{84812242-A945-55A4-C197-DDBB82290E90}"/>
              </a:ext>
            </a:extLst>
          </p:cNvPr>
          <p:cNvSpPr/>
          <p:nvPr/>
        </p:nvSpPr>
        <p:spPr>
          <a:xfrm>
            <a:off x="2850054" y="5738377"/>
            <a:ext cx="72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</a:t>
            </a:r>
            <a:r>
              <a:rPr lang="en-US" sz="1400">
                <a:solidFill>
                  <a:schemeClr val="tx1"/>
                </a:solidFill>
              </a:rPr>
              <a:t>MAC</a:t>
            </a:r>
          </a:p>
        </p:txBody>
      </p:sp>
      <p:cxnSp>
        <p:nvCxnSpPr>
          <p:cNvPr id="19" name="Straight Connector 105">
            <a:extLst>
              <a:ext uri="{FF2B5EF4-FFF2-40B4-BE49-F238E27FC236}">
                <a16:creationId xmlns:a16="http://schemas.microsoft.com/office/drawing/2014/main" id="{74F4682C-D727-8B9F-F773-AC815E7D5138}"/>
              </a:ext>
            </a:extLst>
          </p:cNvPr>
          <p:cNvCxnSpPr>
            <a:cxnSpLocks/>
            <a:stCxn id="18" idx="0"/>
            <a:endCxn id="11" idx="2"/>
          </p:cNvCxnSpPr>
          <p:nvPr/>
        </p:nvCxnSpPr>
        <p:spPr>
          <a:xfrm flipH="1" flipV="1">
            <a:off x="1104876" y="5273317"/>
            <a:ext cx="2105178" cy="465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id="{2F14754B-CEF2-8997-FC98-3D4E2C187327}"/>
              </a:ext>
            </a:extLst>
          </p:cNvPr>
          <p:cNvSpPr/>
          <p:nvPr/>
        </p:nvSpPr>
        <p:spPr bwMode="auto">
          <a:xfrm>
            <a:off x="2675507" y="4683129"/>
            <a:ext cx="1646064" cy="139797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Rectangle 39">
            <a:extLst>
              <a:ext uri="{FF2B5EF4-FFF2-40B4-BE49-F238E27FC236}">
                <a16:creationId xmlns:a16="http://schemas.microsoft.com/office/drawing/2014/main" id="{76420734-6425-41D6-09CA-DF4C8870D10A}"/>
              </a:ext>
            </a:extLst>
          </p:cNvPr>
          <p:cNvSpPr/>
          <p:nvPr/>
        </p:nvSpPr>
        <p:spPr>
          <a:xfrm>
            <a:off x="3327334" y="4913318"/>
            <a:ext cx="720000" cy="36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UMAC</a:t>
            </a:r>
          </a:p>
        </p:txBody>
      </p:sp>
      <p:sp>
        <p:nvSpPr>
          <p:cNvPr id="29" name="Rectangle 39">
            <a:extLst>
              <a:ext uri="{FF2B5EF4-FFF2-40B4-BE49-F238E27FC236}">
                <a16:creationId xmlns:a16="http://schemas.microsoft.com/office/drawing/2014/main" id="{B28A3ACB-1D40-057B-995D-64C5245E922B}"/>
              </a:ext>
            </a:extLst>
          </p:cNvPr>
          <p:cNvSpPr/>
          <p:nvPr/>
        </p:nvSpPr>
        <p:spPr>
          <a:xfrm>
            <a:off x="5207767" y="4846456"/>
            <a:ext cx="1058513" cy="240363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Upper UMAC</a:t>
            </a:r>
          </a:p>
        </p:txBody>
      </p:sp>
      <p:sp>
        <p:nvSpPr>
          <p:cNvPr id="31" name="Rectangle 39">
            <a:extLst>
              <a:ext uri="{FF2B5EF4-FFF2-40B4-BE49-F238E27FC236}">
                <a16:creationId xmlns:a16="http://schemas.microsoft.com/office/drawing/2014/main" id="{9FF486D1-3BFD-7CF0-21F3-0466178012F8}"/>
              </a:ext>
            </a:extLst>
          </p:cNvPr>
          <p:cNvSpPr/>
          <p:nvPr/>
        </p:nvSpPr>
        <p:spPr>
          <a:xfrm>
            <a:off x="4770278" y="5785808"/>
            <a:ext cx="72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LMAC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2" name="Rectangle 39">
            <a:extLst>
              <a:ext uri="{FF2B5EF4-FFF2-40B4-BE49-F238E27FC236}">
                <a16:creationId xmlns:a16="http://schemas.microsoft.com/office/drawing/2014/main" id="{0048705C-9186-A480-5E6A-F2A27105CAEB}"/>
              </a:ext>
            </a:extLst>
          </p:cNvPr>
          <p:cNvSpPr/>
          <p:nvPr/>
        </p:nvSpPr>
        <p:spPr>
          <a:xfrm>
            <a:off x="5906280" y="5785808"/>
            <a:ext cx="72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</a:t>
            </a:r>
            <a:r>
              <a:rPr lang="en-US" sz="1400">
                <a:solidFill>
                  <a:schemeClr val="tx1"/>
                </a:solidFill>
              </a:rPr>
              <a:t>MAC</a:t>
            </a:r>
          </a:p>
        </p:txBody>
      </p:sp>
      <p:cxnSp>
        <p:nvCxnSpPr>
          <p:cNvPr id="33" name="Straight Connector 105">
            <a:extLst>
              <a:ext uri="{FF2B5EF4-FFF2-40B4-BE49-F238E27FC236}">
                <a16:creationId xmlns:a16="http://schemas.microsoft.com/office/drawing/2014/main" id="{D8240E68-70BA-11E7-C6D8-E2FC992C2F1D}"/>
              </a:ext>
            </a:extLst>
          </p:cNvPr>
          <p:cNvCxnSpPr>
            <a:cxnSpLocks/>
            <a:stCxn id="31" idx="0"/>
            <a:endCxn id="44" idx="2"/>
          </p:cNvCxnSpPr>
          <p:nvPr/>
        </p:nvCxnSpPr>
        <p:spPr>
          <a:xfrm flipV="1">
            <a:off x="5130278" y="5514308"/>
            <a:ext cx="626913" cy="271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105">
            <a:extLst>
              <a:ext uri="{FF2B5EF4-FFF2-40B4-BE49-F238E27FC236}">
                <a16:creationId xmlns:a16="http://schemas.microsoft.com/office/drawing/2014/main" id="{553E40E9-3AA1-79AE-592A-29D22F47C594}"/>
              </a:ext>
            </a:extLst>
          </p:cNvPr>
          <p:cNvCxnSpPr>
            <a:cxnSpLocks/>
            <a:stCxn id="32" idx="0"/>
            <a:endCxn id="44" idx="2"/>
          </p:cNvCxnSpPr>
          <p:nvPr/>
        </p:nvCxnSpPr>
        <p:spPr>
          <a:xfrm flipH="1" flipV="1">
            <a:off x="5757191" y="5514308"/>
            <a:ext cx="509089" cy="271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0C9BDE87-A1FE-C6C1-F688-6A7173EFC19A}"/>
              </a:ext>
            </a:extLst>
          </p:cNvPr>
          <p:cNvSpPr/>
          <p:nvPr/>
        </p:nvSpPr>
        <p:spPr bwMode="auto">
          <a:xfrm>
            <a:off x="4567035" y="4730561"/>
            <a:ext cx="2380312" cy="139797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Rectangle 39">
            <a:extLst>
              <a:ext uri="{FF2B5EF4-FFF2-40B4-BE49-F238E27FC236}">
                <a16:creationId xmlns:a16="http://schemas.microsoft.com/office/drawing/2014/main" id="{BCB6D283-AA0D-1B13-8A7E-55E137B1BEE3}"/>
              </a:ext>
            </a:extLst>
          </p:cNvPr>
          <p:cNvSpPr/>
          <p:nvPr/>
        </p:nvSpPr>
        <p:spPr>
          <a:xfrm>
            <a:off x="5227934" y="5216788"/>
            <a:ext cx="1058513" cy="29752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Lower UMAC</a:t>
            </a:r>
          </a:p>
        </p:txBody>
      </p:sp>
      <p:sp>
        <p:nvSpPr>
          <p:cNvPr id="54" name="Rectangle 39">
            <a:extLst>
              <a:ext uri="{FF2B5EF4-FFF2-40B4-BE49-F238E27FC236}">
                <a16:creationId xmlns:a16="http://schemas.microsoft.com/office/drawing/2014/main" id="{E18E0A1F-90F5-BFD9-3A54-AAF3240DEB1C}"/>
              </a:ext>
            </a:extLst>
          </p:cNvPr>
          <p:cNvSpPr/>
          <p:nvPr/>
        </p:nvSpPr>
        <p:spPr>
          <a:xfrm>
            <a:off x="7708886" y="4850088"/>
            <a:ext cx="1058513" cy="240363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Upper UMAC</a:t>
            </a:r>
          </a:p>
        </p:txBody>
      </p:sp>
      <p:sp>
        <p:nvSpPr>
          <p:cNvPr id="55" name="Rectangle 39">
            <a:extLst>
              <a:ext uri="{FF2B5EF4-FFF2-40B4-BE49-F238E27FC236}">
                <a16:creationId xmlns:a16="http://schemas.microsoft.com/office/drawing/2014/main" id="{8B71F19D-7B6B-B632-72EB-34D3FD3D6EC7}"/>
              </a:ext>
            </a:extLst>
          </p:cNvPr>
          <p:cNvSpPr/>
          <p:nvPr/>
        </p:nvSpPr>
        <p:spPr>
          <a:xfrm>
            <a:off x="7271397" y="5789440"/>
            <a:ext cx="72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LMAC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6" name="Rectangle 39">
            <a:extLst>
              <a:ext uri="{FF2B5EF4-FFF2-40B4-BE49-F238E27FC236}">
                <a16:creationId xmlns:a16="http://schemas.microsoft.com/office/drawing/2014/main" id="{7AC905C7-23C8-2892-81E4-D911405E9F94}"/>
              </a:ext>
            </a:extLst>
          </p:cNvPr>
          <p:cNvSpPr/>
          <p:nvPr/>
        </p:nvSpPr>
        <p:spPr>
          <a:xfrm>
            <a:off x="8407399" y="5789440"/>
            <a:ext cx="72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</a:t>
            </a:r>
            <a:r>
              <a:rPr lang="en-US" sz="1400">
                <a:solidFill>
                  <a:schemeClr val="tx1"/>
                </a:solidFill>
              </a:rPr>
              <a:t>MAC</a:t>
            </a:r>
          </a:p>
        </p:txBody>
      </p:sp>
      <p:cxnSp>
        <p:nvCxnSpPr>
          <p:cNvPr id="58" name="Straight Connector 105">
            <a:extLst>
              <a:ext uri="{FF2B5EF4-FFF2-40B4-BE49-F238E27FC236}">
                <a16:creationId xmlns:a16="http://schemas.microsoft.com/office/drawing/2014/main" id="{06EB510F-42BC-AB71-6484-E12BACB5B913}"/>
              </a:ext>
            </a:extLst>
          </p:cNvPr>
          <p:cNvCxnSpPr>
            <a:cxnSpLocks/>
            <a:stCxn id="55" idx="0"/>
            <a:endCxn id="60" idx="2"/>
          </p:cNvCxnSpPr>
          <p:nvPr/>
        </p:nvCxnSpPr>
        <p:spPr>
          <a:xfrm flipV="1">
            <a:off x="7631397" y="5517940"/>
            <a:ext cx="626913" cy="271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四角形: 角を丸くする 58">
            <a:extLst>
              <a:ext uri="{FF2B5EF4-FFF2-40B4-BE49-F238E27FC236}">
                <a16:creationId xmlns:a16="http://schemas.microsoft.com/office/drawing/2014/main" id="{1008C854-4BC3-BBA2-13AA-E090B0E3243E}"/>
              </a:ext>
            </a:extLst>
          </p:cNvPr>
          <p:cNvSpPr/>
          <p:nvPr/>
        </p:nvSpPr>
        <p:spPr bwMode="auto">
          <a:xfrm>
            <a:off x="7068154" y="4734193"/>
            <a:ext cx="2075846" cy="139797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Rectangle 39">
            <a:extLst>
              <a:ext uri="{FF2B5EF4-FFF2-40B4-BE49-F238E27FC236}">
                <a16:creationId xmlns:a16="http://schemas.microsoft.com/office/drawing/2014/main" id="{A5AE4A5C-CD76-1391-ECB9-7FDEF075E1C1}"/>
              </a:ext>
            </a:extLst>
          </p:cNvPr>
          <p:cNvSpPr/>
          <p:nvPr/>
        </p:nvSpPr>
        <p:spPr>
          <a:xfrm>
            <a:off x="7729053" y="5220420"/>
            <a:ext cx="1058513" cy="29752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Lower UMAC</a:t>
            </a:r>
          </a:p>
        </p:txBody>
      </p:sp>
      <p:cxnSp>
        <p:nvCxnSpPr>
          <p:cNvPr id="65" name="Straight Connector 105">
            <a:extLst>
              <a:ext uri="{FF2B5EF4-FFF2-40B4-BE49-F238E27FC236}">
                <a16:creationId xmlns:a16="http://schemas.microsoft.com/office/drawing/2014/main" id="{1E5895B3-5B63-9AEA-70D3-F839E02C70AE}"/>
              </a:ext>
            </a:extLst>
          </p:cNvPr>
          <p:cNvCxnSpPr>
            <a:cxnSpLocks/>
            <a:stCxn id="44" idx="0"/>
            <a:endCxn id="29" idx="2"/>
          </p:cNvCxnSpPr>
          <p:nvPr/>
        </p:nvCxnSpPr>
        <p:spPr>
          <a:xfrm flipH="1" flipV="1">
            <a:off x="5737024" y="5086819"/>
            <a:ext cx="20167" cy="1299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945AE32F-9A03-2FFB-0173-2CE5FF644DA5}"/>
              </a:ext>
            </a:extLst>
          </p:cNvPr>
          <p:cNvCxnSpPr>
            <a:cxnSpLocks/>
          </p:cNvCxnSpPr>
          <p:nvPr/>
        </p:nvCxnSpPr>
        <p:spPr bwMode="auto">
          <a:xfrm>
            <a:off x="4442792" y="4562061"/>
            <a:ext cx="0" cy="1910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105">
            <a:extLst>
              <a:ext uri="{FF2B5EF4-FFF2-40B4-BE49-F238E27FC236}">
                <a16:creationId xmlns:a16="http://schemas.microsoft.com/office/drawing/2014/main" id="{6AD02E85-B7D0-F33A-1A7C-90D3F518F899}"/>
              </a:ext>
            </a:extLst>
          </p:cNvPr>
          <p:cNvCxnSpPr>
            <a:cxnSpLocks/>
            <a:stCxn id="60" idx="0"/>
            <a:endCxn id="29" idx="2"/>
          </p:cNvCxnSpPr>
          <p:nvPr/>
        </p:nvCxnSpPr>
        <p:spPr>
          <a:xfrm flipH="1" flipV="1">
            <a:off x="5737024" y="5086819"/>
            <a:ext cx="2521286" cy="1336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3340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CC100C-3EE0-B4D1-DB16-F1C97385F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Collocated or Non-collocated</a:t>
            </a:r>
            <a:br>
              <a:rPr kumimoji="1" lang="en-US" altLang="ja-JP"/>
            </a:br>
            <a:r>
              <a:rPr kumimoji="1" lang="en-US" altLang="ja-JP"/>
              <a:t>Upper UMAC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8D95928-8A86-243B-3CA3-2806CA9FE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Upper UMAC could be included in AP MLD (Collocated Upper UMAC), but another device could perform the function (Non-collocated Upper UMAC) [3, 4].</a:t>
            </a:r>
            <a:endParaRPr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Main difference between these is e</a:t>
            </a:r>
            <a:r>
              <a:rPr kumimoji="1" lang="en-US" altLang="ja-JP" sz="1800" dirty="0"/>
              <a:t>xistence of external device which has the upper UMAC, and these are not very different logically.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66E4A59-BF34-95A8-01C7-15A8B0E8E3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ECC265-288A-B9A3-AEAD-5E68749E96B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/>
              <a:t>Ryuichi Hirata(Sony Corporation), et. al.,</a:t>
            </a:r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8D4D49AD-0D4A-CCA0-5B1C-651264D6D0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2023</a:t>
            </a:r>
            <a:endParaRPr lang="en-GB" altLang="ja-JP"/>
          </a:p>
        </p:txBody>
      </p:sp>
      <p:sp>
        <p:nvSpPr>
          <p:cNvPr id="64" name="四角形: 角を丸くする 63">
            <a:extLst>
              <a:ext uri="{FF2B5EF4-FFF2-40B4-BE49-F238E27FC236}">
                <a16:creationId xmlns:a16="http://schemas.microsoft.com/office/drawing/2014/main" id="{9EF020C5-2A23-B981-8DAE-FD8D52E347B6}"/>
              </a:ext>
            </a:extLst>
          </p:cNvPr>
          <p:cNvSpPr/>
          <p:nvPr/>
        </p:nvSpPr>
        <p:spPr bwMode="auto">
          <a:xfrm>
            <a:off x="934052" y="6221909"/>
            <a:ext cx="1654847" cy="227561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TextBox 152">
            <a:extLst>
              <a:ext uri="{FF2B5EF4-FFF2-40B4-BE49-F238E27FC236}">
                <a16:creationId xmlns:a16="http://schemas.microsoft.com/office/drawing/2014/main" id="{C32B65B7-2FCA-1E99-4A2A-AEDC37FE86D2}"/>
              </a:ext>
            </a:extLst>
          </p:cNvPr>
          <p:cNvSpPr txBox="1"/>
          <p:nvPr/>
        </p:nvSpPr>
        <p:spPr>
          <a:xfrm>
            <a:off x="2508010" y="6221909"/>
            <a:ext cx="1030281" cy="250722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Collocated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905A3721-73C7-D80D-64C7-DE39C1455331}"/>
              </a:ext>
            </a:extLst>
          </p:cNvPr>
          <p:cNvSpPr txBox="1"/>
          <p:nvPr/>
        </p:nvSpPr>
        <p:spPr>
          <a:xfrm>
            <a:off x="1010113" y="4149080"/>
            <a:ext cx="1742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>
                <a:solidFill>
                  <a:schemeClr val="tx1"/>
                </a:solidFill>
              </a:rPr>
              <a:t>Collocated upper UMAC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7" name="Rectangle 39">
            <a:extLst>
              <a:ext uri="{FF2B5EF4-FFF2-40B4-BE49-F238E27FC236}">
                <a16:creationId xmlns:a16="http://schemas.microsoft.com/office/drawing/2014/main" id="{2FCFFDF9-58B0-EAB7-8CD9-3B32B47D6A8E}"/>
              </a:ext>
            </a:extLst>
          </p:cNvPr>
          <p:cNvSpPr/>
          <p:nvPr/>
        </p:nvSpPr>
        <p:spPr>
          <a:xfrm>
            <a:off x="2785848" y="5406146"/>
            <a:ext cx="108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Lower UMAC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8" name="Rectangle 39">
            <a:extLst>
              <a:ext uri="{FF2B5EF4-FFF2-40B4-BE49-F238E27FC236}">
                <a16:creationId xmlns:a16="http://schemas.microsoft.com/office/drawing/2014/main" id="{A540AE6E-B4CA-EDAC-454D-0C0AE95B067B}"/>
              </a:ext>
            </a:extLst>
          </p:cNvPr>
          <p:cNvSpPr/>
          <p:nvPr/>
        </p:nvSpPr>
        <p:spPr>
          <a:xfrm>
            <a:off x="2469974" y="5819872"/>
            <a:ext cx="54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</a:t>
            </a:r>
            <a:r>
              <a:rPr lang="en-US" sz="1400">
                <a:solidFill>
                  <a:schemeClr val="tx1"/>
                </a:solidFill>
              </a:rPr>
              <a:t>MAC</a:t>
            </a:r>
          </a:p>
        </p:txBody>
      </p:sp>
      <p:sp>
        <p:nvSpPr>
          <p:cNvPr id="9" name="Rectangle 39">
            <a:extLst>
              <a:ext uri="{FF2B5EF4-FFF2-40B4-BE49-F238E27FC236}">
                <a16:creationId xmlns:a16="http://schemas.microsoft.com/office/drawing/2014/main" id="{A12924D0-CB8C-D411-3CF6-F9DE1B829556}"/>
              </a:ext>
            </a:extLst>
          </p:cNvPr>
          <p:cNvSpPr/>
          <p:nvPr/>
        </p:nvSpPr>
        <p:spPr>
          <a:xfrm>
            <a:off x="3366820" y="5819872"/>
            <a:ext cx="54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</a:t>
            </a:r>
            <a:r>
              <a:rPr lang="en-US" sz="1400">
                <a:solidFill>
                  <a:schemeClr val="tx1"/>
                </a:solidFill>
              </a:rPr>
              <a:t>MAC</a:t>
            </a:r>
          </a:p>
        </p:txBody>
      </p:sp>
      <p:sp>
        <p:nvSpPr>
          <p:cNvPr id="10" name="Rectangle 39">
            <a:extLst>
              <a:ext uri="{FF2B5EF4-FFF2-40B4-BE49-F238E27FC236}">
                <a16:creationId xmlns:a16="http://schemas.microsoft.com/office/drawing/2014/main" id="{F2C3C2B2-1393-266F-23AB-91FDD51A7391}"/>
              </a:ext>
            </a:extLst>
          </p:cNvPr>
          <p:cNvSpPr/>
          <p:nvPr/>
        </p:nvSpPr>
        <p:spPr>
          <a:xfrm>
            <a:off x="696912" y="5427201"/>
            <a:ext cx="108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Lower UMAC</a:t>
            </a:r>
          </a:p>
        </p:txBody>
      </p:sp>
      <p:sp>
        <p:nvSpPr>
          <p:cNvPr id="11" name="Rectangle 39">
            <a:extLst>
              <a:ext uri="{FF2B5EF4-FFF2-40B4-BE49-F238E27FC236}">
                <a16:creationId xmlns:a16="http://schemas.microsoft.com/office/drawing/2014/main" id="{ECF2997E-D214-240B-6570-C88B83FD2808}"/>
              </a:ext>
            </a:extLst>
          </p:cNvPr>
          <p:cNvSpPr/>
          <p:nvPr/>
        </p:nvSpPr>
        <p:spPr>
          <a:xfrm>
            <a:off x="205982" y="5819872"/>
            <a:ext cx="54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LMAC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2" name="Rectangle 39">
            <a:extLst>
              <a:ext uri="{FF2B5EF4-FFF2-40B4-BE49-F238E27FC236}">
                <a16:creationId xmlns:a16="http://schemas.microsoft.com/office/drawing/2014/main" id="{51F19C05-F156-F932-2EDA-065ABA51BD85}"/>
              </a:ext>
            </a:extLst>
          </p:cNvPr>
          <p:cNvSpPr/>
          <p:nvPr/>
        </p:nvSpPr>
        <p:spPr>
          <a:xfrm>
            <a:off x="1341984" y="5819872"/>
            <a:ext cx="54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</a:t>
            </a:r>
            <a:r>
              <a:rPr lang="en-US" sz="1400">
                <a:solidFill>
                  <a:schemeClr val="tx1"/>
                </a:solidFill>
              </a:rPr>
              <a:t>MAC</a:t>
            </a:r>
          </a:p>
        </p:txBody>
      </p:sp>
      <p:sp>
        <p:nvSpPr>
          <p:cNvPr id="13" name="Rectangle 39">
            <a:extLst>
              <a:ext uri="{FF2B5EF4-FFF2-40B4-BE49-F238E27FC236}">
                <a16:creationId xmlns:a16="http://schemas.microsoft.com/office/drawing/2014/main" id="{5728F532-B537-90DF-A5E8-D2B6DBB1AEA6}"/>
              </a:ext>
            </a:extLst>
          </p:cNvPr>
          <p:cNvSpPr/>
          <p:nvPr/>
        </p:nvSpPr>
        <p:spPr>
          <a:xfrm>
            <a:off x="2785848" y="5046146"/>
            <a:ext cx="108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Upper UMAC</a:t>
            </a:r>
          </a:p>
        </p:txBody>
      </p:sp>
      <p:cxnSp>
        <p:nvCxnSpPr>
          <p:cNvPr id="14" name="Straight Connector 105">
            <a:extLst>
              <a:ext uri="{FF2B5EF4-FFF2-40B4-BE49-F238E27FC236}">
                <a16:creationId xmlns:a16="http://schemas.microsoft.com/office/drawing/2014/main" id="{D6133BFB-C86B-4D44-4B98-48368EC49BF1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3325848" y="5247201"/>
            <a:ext cx="0" cy="1589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05">
            <a:extLst>
              <a:ext uri="{FF2B5EF4-FFF2-40B4-BE49-F238E27FC236}">
                <a16:creationId xmlns:a16="http://schemas.microsoft.com/office/drawing/2014/main" id="{4D96A254-DD41-27AB-B195-950D157945A1}"/>
              </a:ext>
            </a:extLst>
          </p:cNvPr>
          <p:cNvCxnSpPr>
            <a:cxnSpLocks/>
            <a:stCxn id="8" idx="0"/>
            <a:endCxn id="7" idx="2"/>
          </p:cNvCxnSpPr>
          <p:nvPr/>
        </p:nvCxnSpPr>
        <p:spPr>
          <a:xfrm flipV="1">
            <a:off x="2739974" y="5586146"/>
            <a:ext cx="585874" cy="2337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05">
            <a:extLst>
              <a:ext uri="{FF2B5EF4-FFF2-40B4-BE49-F238E27FC236}">
                <a16:creationId xmlns:a16="http://schemas.microsoft.com/office/drawing/2014/main" id="{124FDE33-74DC-E2E6-BF02-FEFEACC46804}"/>
              </a:ext>
            </a:extLst>
          </p:cNvPr>
          <p:cNvCxnSpPr>
            <a:cxnSpLocks/>
            <a:stCxn id="9" idx="0"/>
            <a:endCxn id="7" idx="2"/>
          </p:cNvCxnSpPr>
          <p:nvPr/>
        </p:nvCxnSpPr>
        <p:spPr>
          <a:xfrm flipH="1" flipV="1">
            <a:off x="3325848" y="5586146"/>
            <a:ext cx="310972" cy="2337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05">
            <a:extLst>
              <a:ext uri="{FF2B5EF4-FFF2-40B4-BE49-F238E27FC236}">
                <a16:creationId xmlns:a16="http://schemas.microsoft.com/office/drawing/2014/main" id="{DC0A7A6E-4839-6C6E-62F2-9EFBAB9638BF}"/>
              </a:ext>
            </a:extLst>
          </p:cNvPr>
          <p:cNvCxnSpPr>
            <a:cxnSpLocks/>
            <a:stCxn id="13" idx="2"/>
            <a:endCxn id="10" idx="0"/>
          </p:cNvCxnSpPr>
          <p:nvPr/>
        </p:nvCxnSpPr>
        <p:spPr>
          <a:xfrm flipH="1">
            <a:off x="1236912" y="5226146"/>
            <a:ext cx="2088936" cy="2010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05">
            <a:extLst>
              <a:ext uri="{FF2B5EF4-FFF2-40B4-BE49-F238E27FC236}">
                <a16:creationId xmlns:a16="http://schemas.microsoft.com/office/drawing/2014/main" id="{A80BAE2F-168C-12B1-DD4D-96B6447DF469}"/>
              </a:ext>
            </a:extLst>
          </p:cNvPr>
          <p:cNvCxnSpPr>
            <a:cxnSpLocks/>
            <a:stCxn id="11" idx="0"/>
            <a:endCxn id="10" idx="2"/>
          </p:cNvCxnSpPr>
          <p:nvPr/>
        </p:nvCxnSpPr>
        <p:spPr>
          <a:xfrm flipV="1">
            <a:off x="475982" y="5607201"/>
            <a:ext cx="760930" cy="2126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05">
            <a:extLst>
              <a:ext uri="{FF2B5EF4-FFF2-40B4-BE49-F238E27FC236}">
                <a16:creationId xmlns:a16="http://schemas.microsoft.com/office/drawing/2014/main" id="{30FBEBFA-8EBE-C84A-85AB-6E62B41B0BB8}"/>
              </a:ext>
            </a:extLst>
          </p:cNvPr>
          <p:cNvCxnSpPr>
            <a:cxnSpLocks/>
            <a:stCxn id="12" idx="0"/>
            <a:endCxn id="10" idx="2"/>
          </p:cNvCxnSpPr>
          <p:nvPr/>
        </p:nvCxnSpPr>
        <p:spPr>
          <a:xfrm flipH="1" flipV="1">
            <a:off x="1236912" y="5607201"/>
            <a:ext cx="375072" cy="2126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39">
            <a:extLst>
              <a:ext uri="{FF2B5EF4-FFF2-40B4-BE49-F238E27FC236}">
                <a16:creationId xmlns:a16="http://schemas.microsoft.com/office/drawing/2014/main" id="{CBFB971C-1380-3EE8-4F19-9E2D1420D6F8}"/>
              </a:ext>
            </a:extLst>
          </p:cNvPr>
          <p:cNvSpPr/>
          <p:nvPr/>
        </p:nvSpPr>
        <p:spPr>
          <a:xfrm>
            <a:off x="696912" y="5066277"/>
            <a:ext cx="108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Upper UMAC</a:t>
            </a:r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E81EAC06-4BC5-D461-B809-F33C56E683E4}"/>
              </a:ext>
            </a:extLst>
          </p:cNvPr>
          <p:cNvSpPr/>
          <p:nvPr/>
        </p:nvSpPr>
        <p:spPr bwMode="auto">
          <a:xfrm>
            <a:off x="98558" y="4918650"/>
            <a:ext cx="2101415" cy="115219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8A2157A8-A89C-127B-218E-B381EF746795}"/>
              </a:ext>
            </a:extLst>
          </p:cNvPr>
          <p:cNvSpPr/>
          <p:nvPr/>
        </p:nvSpPr>
        <p:spPr bwMode="auto">
          <a:xfrm>
            <a:off x="2293467" y="4918650"/>
            <a:ext cx="1846485" cy="115219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Rectangle 39">
            <a:extLst>
              <a:ext uri="{FF2B5EF4-FFF2-40B4-BE49-F238E27FC236}">
                <a16:creationId xmlns:a16="http://schemas.microsoft.com/office/drawing/2014/main" id="{05032A86-459F-AEC6-278B-BDD87A958F6B}"/>
              </a:ext>
            </a:extLst>
          </p:cNvPr>
          <p:cNvSpPr/>
          <p:nvPr/>
        </p:nvSpPr>
        <p:spPr>
          <a:xfrm>
            <a:off x="7574049" y="5439129"/>
            <a:ext cx="108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Lower UMAC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7" name="Rectangle 39">
            <a:extLst>
              <a:ext uri="{FF2B5EF4-FFF2-40B4-BE49-F238E27FC236}">
                <a16:creationId xmlns:a16="http://schemas.microsoft.com/office/drawing/2014/main" id="{DEB4B5DC-11D3-4B50-31CD-9B6AC1E43717}"/>
              </a:ext>
            </a:extLst>
          </p:cNvPr>
          <p:cNvSpPr/>
          <p:nvPr/>
        </p:nvSpPr>
        <p:spPr>
          <a:xfrm>
            <a:off x="7258175" y="5842328"/>
            <a:ext cx="54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</a:t>
            </a:r>
            <a:r>
              <a:rPr lang="en-US" sz="1400">
                <a:solidFill>
                  <a:schemeClr val="tx1"/>
                </a:solidFill>
              </a:rPr>
              <a:t>MAC</a:t>
            </a:r>
          </a:p>
        </p:txBody>
      </p:sp>
      <p:sp>
        <p:nvSpPr>
          <p:cNvPr id="39" name="Rectangle 39">
            <a:extLst>
              <a:ext uri="{FF2B5EF4-FFF2-40B4-BE49-F238E27FC236}">
                <a16:creationId xmlns:a16="http://schemas.microsoft.com/office/drawing/2014/main" id="{8480CC04-AA43-46A1-31D5-8F01C2C9CCC5}"/>
              </a:ext>
            </a:extLst>
          </p:cNvPr>
          <p:cNvSpPr/>
          <p:nvPr/>
        </p:nvSpPr>
        <p:spPr>
          <a:xfrm>
            <a:off x="8155021" y="5842328"/>
            <a:ext cx="54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</a:t>
            </a:r>
            <a:r>
              <a:rPr lang="en-US" sz="1400">
                <a:solidFill>
                  <a:schemeClr val="tx1"/>
                </a:solidFill>
              </a:rPr>
              <a:t>MAC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42929E1-5BD9-616D-3344-F4E4F662D572}"/>
              </a:ext>
            </a:extLst>
          </p:cNvPr>
          <p:cNvSpPr/>
          <p:nvPr/>
        </p:nvSpPr>
        <p:spPr>
          <a:xfrm>
            <a:off x="5393126" y="5439129"/>
            <a:ext cx="108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Lower UMAC</a:t>
            </a:r>
          </a:p>
        </p:txBody>
      </p:sp>
      <p:sp>
        <p:nvSpPr>
          <p:cNvPr id="42" name="Rectangle 39">
            <a:extLst>
              <a:ext uri="{FF2B5EF4-FFF2-40B4-BE49-F238E27FC236}">
                <a16:creationId xmlns:a16="http://schemas.microsoft.com/office/drawing/2014/main" id="{0E13C3B0-ADFC-8532-2D09-98E8275E5C0E}"/>
              </a:ext>
            </a:extLst>
          </p:cNvPr>
          <p:cNvSpPr/>
          <p:nvPr/>
        </p:nvSpPr>
        <p:spPr>
          <a:xfrm>
            <a:off x="4902196" y="5842328"/>
            <a:ext cx="54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LMAC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43" name="Rectangle 39">
            <a:extLst>
              <a:ext uri="{FF2B5EF4-FFF2-40B4-BE49-F238E27FC236}">
                <a16:creationId xmlns:a16="http://schemas.microsoft.com/office/drawing/2014/main" id="{47D0CAFE-2F8C-1728-2B5B-C6DA748E3475}"/>
              </a:ext>
            </a:extLst>
          </p:cNvPr>
          <p:cNvSpPr/>
          <p:nvPr/>
        </p:nvSpPr>
        <p:spPr>
          <a:xfrm>
            <a:off x="6038198" y="5842328"/>
            <a:ext cx="54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</a:t>
            </a:r>
            <a:r>
              <a:rPr lang="en-US" sz="1400">
                <a:solidFill>
                  <a:schemeClr val="tx1"/>
                </a:solidFill>
              </a:rPr>
              <a:t>MAC</a:t>
            </a:r>
          </a:p>
        </p:txBody>
      </p:sp>
      <p:sp>
        <p:nvSpPr>
          <p:cNvPr id="58" name="Rectangle 39">
            <a:extLst>
              <a:ext uri="{FF2B5EF4-FFF2-40B4-BE49-F238E27FC236}">
                <a16:creationId xmlns:a16="http://schemas.microsoft.com/office/drawing/2014/main" id="{C9A1817E-BD17-1B92-286E-0B7D6000E79C}"/>
              </a:ext>
            </a:extLst>
          </p:cNvPr>
          <p:cNvSpPr/>
          <p:nvPr/>
        </p:nvSpPr>
        <p:spPr>
          <a:xfrm>
            <a:off x="7704023" y="5036954"/>
            <a:ext cx="1080000" cy="180000"/>
          </a:xfrm>
          <a:prstGeom prst="rect">
            <a:avLst/>
          </a:prstGeom>
          <a:noFill/>
          <a:ln w="158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Upper UMAC</a:t>
            </a:r>
          </a:p>
        </p:txBody>
      </p:sp>
      <p:cxnSp>
        <p:nvCxnSpPr>
          <p:cNvPr id="71" name="Straight Connector 105">
            <a:extLst>
              <a:ext uri="{FF2B5EF4-FFF2-40B4-BE49-F238E27FC236}">
                <a16:creationId xmlns:a16="http://schemas.microsoft.com/office/drawing/2014/main" id="{C6FF0795-85D6-2478-E662-6EF8672A587C}"/>
              </a:ext>
            </a:extLst>
          </p:cNvPr>
          <p:cNvCxnSpPr>
            <a:cxnSpLocks/>
            <a:stCxn id="37" idx="0"/>
            <a:endCxn id="36" idx="2"/>
          </p:cNvCxnSpPr>
          <p:nvPr/>
        </p:nvCxnSpPr>
        <p:spPr>
          <a:xfrm flipV="1">
            <a:off x="7528175" y="5619129"/>
            <a:ext cx="585874" cy="2231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105">
            <a:extLst>
              <a:ext uri="{FF2B5EF4-FFF2-40B4-BE49-F238E27FC236}">
                <a16:creationId xmlns:a16="http://schemas.microsoft.com/office/drawing/2014/main" id="{6843339C-734E-2D46-79F7-BB3A68E3EB0D}"/>
              </a:ext>
            </a:extLst>
          </p:cNvPr>
          <p:cNvCxnSpPr>
            <a:cxnSpLocks/>
            <a:stCxn id="39" idx="0"/>
            <a:endCxn id="36" idx="2"/>
          </p:cNvCxnSpPr>
          <p:nvPr/>
        </p:nvCxnSpPr>
        <p:spPr>
          <a:xfrm flipH="1" flipV="1">
            <a:off x="8114049" y="5619129"/>
            <a:ext cx="310972" cy="2231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105">
            <a:extLst>
              <a:ext uri="{FF2B5EF4-FFF2-40B4-BE49-F238E27FC236}">
                <a16:creationId xmlns:a16="http://schemas.microsoft.com/office/drawing/2014/main" id="{A3B3F0DD-3D15-CC0E-3B73-4D475AA767F2}"/>
              </a:ext>
            </a:extLst>
          </p:cNvPr>
          <p:cNvCxnSpPr>
            <a:cxnSpLocks/>
            <a:stCxn id="42" idx="0"/>
            <a:endCxn id="40" idx="2"/>
          </p:cNvCxnSpPr>
          <p:nvPr/>
        </p:nvCxnSpPr>
        <p:spPr>
          <a:xfrm flipV="1">
            <a:off x="5172196" y="5619129"/>
            <a:ext cx="760930" cy="2231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105">
            <a:extLst>
              <a:ext uri="{FF2B5EF4-FFF2-40B4-BE49-F238E27FC236}">
                <a16:creationId xmlns:a16="http://schemas.microsoft.com/office/drawing/2014/main" id="{4D0F3CED-1BC1-B77D-9C9D-46445FD613F9}"/>
              </a:ext>
            </a:extLst>
          </p:cNvPr>
          <p:cNvCxnSpPr>
            <a:cxnSpLocks/>
            <a:stCxn id="43" idx="0"/>
            <a:endCxn id="40" idx="2"/>
          </p:cNvCxnSpPr>
          <p:nvPr/>
        </p:nvCxnSpPr>
        <p:spPr>
          <a:xfrm flipH="1" flipV="1">
            <a:off x="5933126" y="5619129"/>
            <a:ext cx="375072" cy="2231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39">
            <a:extLst>
              <a:ext uri="{FF2B5EF4-FFF2-40B4-BE49-F238E27FC236}">
                <a16:creationId xmlns:a16="http://schemas.microsoft.com/office/drawing/2014/main" id="{10204C40-C617-3C21-21A3-C7919955D8E8}"/>
              </a:ext>
            </a:extLst>
          </p:cNvPr>
          <p:cNvSpPr/>
          <p:nvPr/>
        </p:nvSpPr>
        <p:spPr>
          <a:xfrm>
            <a:off x="5357818" y="5060124"/>
            <a:ext cx="1080000" cy="180000"/>
          </a:xfrm>
          <a:prstGeom prst="rect">
            <a:avLst/>
          </a:prstGeom>
          <a:noFill/>
          <a:ln w="158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Upper UMAC</a:t>
            </a:r>
          </a:p>
        </p:txBody>
      </p:sp>
      <p:sp>
        <p:nvSpPr>
          <p:cNvPr id="77" name="四角形: 角を丸くする 76">
            <a:extLst>
              <a:ext uri="{FF2B5EF4-FFF2-40B4-BE49-F238E27FC236}">
                <a16:creationId xmlns:a16="http://schemas.microsoft.com/office/drawing/2014/main" id="{9AEFA993-7219-860F-6763-3782D76A1061}"/>
              </a:ext>
            </a:extLst>
          </p:cNvPr>
          <p:cNvSpPr/>
          <p:nvPr/>
        </p:nvSpPr>
        <p:spPr bwMode="auto">
          <a:xfrm>
            <a:off x="4794772" y="4941106"/>
            <a:ext cx="2101415" cy="115219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四角形: 角を丸くする 77">
            <a:extLst>
              <a:ext uri="{FF2B5EF4-FFF2-40B4-BE49-F238E27FC236}">
                <a16:creationId xmlns:a16="http://schemas.microsoft.com/office/drawing/2014/main" id="{8DC8D6F1-8ADD-E89A-DB71-D36DF76FC0E5}"/>
              </a:ext>
            </a:extLst>
          </p:cNvPr>
          <p:cNvSpPr/>
          <p:nvPr/>
        </p:nvSpPr>
        <p:spPr bwMode="auto">
          <a:xfrm>
            <a:off x="7081668" y="4941106"/>
            <a:ext cx="1846485" cy="115219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Rectangle 39">
            <a:extLst>
              <a:ext uri="{FF2B5EF4-FFF2-40B4-BE49-F238E27FC236}">
                <a16:creationId xmlns:a16="http://schemas.microsoft.com/office/drawing/2014/main" id="{7DBDF239-B4E3-66F8-C110-40B7726F7A21}"/>
              </a:ext>
            </a:extLst>
          </p:cNvPr>
          <p:cNvSpPr/>
          <p:nvPr/>
        </p:nvSpPr>
        <p:spPr>
          <a:xfrm>
            <a:off x="6411762" y="4468989"/>
            <a:ext cx="108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Upper UMAC</a:t>
            </a:r>
          </a:p>
        </p:txBody>
      </p:sp>
      <p:sp>
        <p:nvSpPr>
          <p:cNvPr id="84" name="四角形: 角を丸くする 83">
            <a:extLst>
              <a:ext uri="{FF2B5EF4-FFF2-40B4-BE49-F238E27FC236}">
                <a16:creationId xmlns:a16="http://schemas.microsoft.com/office/drawing/2014/main" id="{7FA866CD-720B-548E-D2AA-12E7BC59E5BE}"/>
              </a:ext>
            </a:extLst>
          </p:cNvPr>
          <p:cNvSpPr/>
          <p:nvPr/>
        </p:nvSpPr>
        <p:spPr bwMode="auto">
          <a:xfrm>
            <a:off x="6141145" y="4332994"/>
            <a:ext cx="1654847" cy="413198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0DA4936E-113D-383E-DD9E-137F4FF76095}"/>
              </a:ext>
            </a:extLst>
          </p:cNvPr>
          <p:cNvSpPr txBox="1"/>
          <p:nvPr/>
        </p:nvSpPr>
        <p:spPr>
          <a:xfrm>
            <a:off x="5808373" y="4149080"/>
            <a:ext cx="2058577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200">
                <a:solidFill>
                  <a:schemeClr val="tx1"/>
                </a:solidFill>
              </a:rPr>
              <a:t>Non-Collocated upper UMAC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cxnSp>
        <p:nvCxnSpPr>
          <p:cNvPr id="22" name="コネクタ: カギ線 21">
            <a:extLst>
              <a:ext uri="{FF2B5EF4-FFF2-40B4-BE49-F238E27FC236}">
                <a16:creationId xmlns:a16="http://schemas.microsoft.com/office/drawing/2014/main" id="{84D42978-BC97-66B7-46CD-A11496DD59F7}"/>
              </a:ext>
            </a:extLst>
          </p:cNvPr>
          <p:cNvCxnSpPr>
            <a:cxnSpLocks/>
            <a:stCxn id="79" idx="2"/>
            <a:endCxn id="40" idx="0"/>
          </p:cNvCxnSpPr>
          <p:nvPr/>
        </p:nvCxnSpPr>
        <p:spPr bwMode="auto">
          <a:xfrm rot="5400000">
            <a:off x="6047374" y="4534741"/>
            <a:ext cx="790140" cy="1018636"/>
          </a:xfrm>
          <a:prstGeom prst="bentConnector3">
            <a:avLst>
              <a:gd name="adj1" fmla="val 84951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コネクタ: カギ線 24">
            <a:extLst>
              <a:ext uri="{FF2B5EF4-FFF2-40B4-BE49-F238E27FC236}">
                <a16:creationId xmlns:a16="http://schemas.microsoft.com/office/drawing/2014/main" id="{7C81A91C-A99B-AFC9-D910-3A554085343E}"/>
              </a:ext>
            </a:extLst>
          </p:cNvPr>
          <p:cNvCxnSpPr>
            <a:cxnSpLocks/>
            <a:stCxn id="79" idx="2"/>
            <a:endCxn id="36" idx="0"/>
          </p:cNvCxnSpPr>
          <p:nvPr/>
        </p:nvCxnSpPr>
        <p:spPr bwMode="auto">
          <a:xfrm rot="16200000" flipH="1">
            <a:off x="7137835" y="4462915"/>
            <a:ext cx="790140" cy="1162287"/>
          </a:xfrm>
          <a:prstGeom prst="bentConnector3">
            <a:avLst>
              <a:gd name="adj1" fmla="val 84951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8424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A4306F-00C0-C76C-FC48-71EE15CD5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Single Serving AP MLD Mode and </a:t>
            </a:r>
            <a:r>
              <a:rPr lang="en-US" altLang="ja-JP" dirty="0"/>
              <a:t>M</a:t>
            </a:r>
            <a:r>
              <a:rPr kumimoji="1" lang="en-US" altLang="ja-JP" dirty="0"/>
              <a:t>ultiple Serving AP MLD mode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DDE8D7-67B2-981C-1F07-A896F8223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b="0" dirty="0"/>
              <a:t>Usually, non-AP MLD communicates with one AP MLD(Single Serving AP MLD mode).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b="0" dirty="0"/>
              <a:t>In the seamless roaming architecture, non-AP MLD uses links between multiple AP MLDs while roaming (transient Multiple Serving AP MLD mode).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b="0" dirty="0"/>
              <a:t>Some contribution discuss about non-transient Multiple </a:t>
            </a:r>
            <a:r>
              <a:rPr lang="en-US" altLang="ja-JP" sz="1800" b="0" dirty="0"/>
              <a:t>S</a:t>
            </a:r>
            <a:r>
              <a:rPr kumimoji="1" lang="en-US" altLang="ja-JP" sz="1800" b="0" dirty="0"/>
              <a:t>erving AP MLD mode which allows non-AP MLD to communicate with multiple AP MLDs in steady state as well as during roaming.[4, 5]</a:t>
            </a:r>
            <a:endParaRPr lang="en-US" altLang="ja-JP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403EC98-FA60-4C79-D91E-0BF1BAA258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EA194B-74F3-AA4E-3C28-10DA1011D9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/>
              <a:t>Ryuichi Hirata(Sony Corporation), et. al.,</a:t>
            </a:r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C1A550EA-45A7-9E1F-3B15-B8BACDC225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2023</a:t>
            </a:r>
            <a:endParaRPr lang="en-GB" altLang="ja-JP"/>
          </a:p>
        </p:txBody>
      </p:sp>
      <p:sp>
        <p:nvSpPr>
          <p:cNvPr id="8" name="Rectangle 39">
            <a:extLst>
              <a:ext uri="{FF2B5EF4-FFF2-40B4-BE49-F238E27FC236}">
                <a16:creationId xmlns:a16="http://schemas.microsoft.com/office/drawing/2014/main" id="{50270DA5-274A-F950-EDCB-5FC1B377C1EA}"/>
              </a:ext>
            </a:extLst>
          </p:cNvPr>
          <p:cNvSpPr/>
          <p:nvPr/>
        </p:nvSpPr>
        <p:spPr>
          <a:xfrm>
            <a:off x="2662124" y="5009460"/>
            <a:ext cx="108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Lower UMAC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9" name="Rectangle 39">
            <a:extLst>
              <a:ext uri="{FF2B5EF4-FFF2-40B4-BE49-F238E27FC236}">
                <a16:creationId xmlns:a16="http://schemas.microsoft.com/office/drawing/2014/main" id="{50554A09-B4EA-C72A-C5FF-1F4734493F1E}"/>
              </a:ext>
            </a:extLst>
          </p:cNvPr>
          <p:cNvSpPr/>
          <p:nvPr/>
        </p:nvSpPr>
        <p:spPr>
          <a:xfrm>
            <a:off x="2346250" y="5423186"/>
            <a:ext cx="54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</a:t>
            </a:r>
            <a:r>
              <a:rPr lang="en-US" sz="1400">
                <a:solidFill>
                  <a:schemeClr val="tx1"/>
                </a:solidFill>
              </a:rPr>
              <a:t>MAC</a:t>
            </a:r>
          </a:p>
        </p:txBody>
      </p:sp>
      <p:sp>
        <p:nvSpPr>
          <p:cNvPr id="10" name="Rectangle 39">
            <a:extLst>
              <a:ext uri="{FF2B5EF4-FFF2-40B4-BE49-F238E27FC236}">
                <a16:creationId xmlns:a16="http://schemas.microsoft.com/office/drawing/2014/main" id="{113D814A-B7B9-8AB6-59B7-A30D34DC333D}"/>
              </a:ext>
            </a:extLst>
          </p:cNvPr>
          <p:cNvSpPr/>
          <p:nvPr/>
        </p:nvSpPr>
        <p:spPr>
          <a:xfrm>
            <a:off x="3243096" y="5423186"/>
            <a:ext cx="54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</a:t>
            </a:r>
            <a:r>
              <a:rPr lang="en-US" sz="1400">
                <a:solidFill>
                  <a:schemeClr val="tx1"/>
                </a:solidFill>
              </a:rPr>
              <a:t>MAC</a:t>
            </a:r>
          </a:p>
        </p:txBody>
      </p:sp>
      <p:sp>
        <p:nvSpPr>
          <p:cNvPr id="11" name="Rectangle 39">
            <a:extLst>
              <a:ext uri="{FF2B5EF4-FFF2-40B4-BE49-F238E27FC236}">
                <a16:creationId xmlns:a16="http://schemas.microsoft.com/office/drawing/2014/main" id="{FFF09E8F-5501-E82C-238B-33CA9DDE53DC}"/>
              </a:ext>
            </a:extLst>
          </p:cNvPr>
          <p:cNvSpPr/>
          <p:nvPr/>
        </p:nvSpPr>
        <p:spPr>
          <a:xfrm>
            <a:off x="573188" y="5030515"/>
            <a:ext cx="108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Lower UMAC</a:t>
            </a:r>
          </a:p>
        </p:txBody>
      </p:sp>
      <p:sp>
        <p:nvSpPr>
          <p:cNvPr id="12" name="Rectangle 39">
            <a:extLst>
              <a:ext uri="{FF2B5EF4-FFF2-40B4-BE49-F238E27FC236}">
                <a16:creationId xmlns:a16="http://schemas.microsoft.com/office/drawing/2014/main" id="{4B93AD61-F53E-6BC2-25A9-CEB8DFF06D58}"/>
              </a:ext>
            </a:extLst>
          </p:cNvPr>
          <p:cNvSpPr/>
          <p:nvPr/>
        </p:nvSpPr>
        <p:spPr>
          <a:xfrm>
            <a:off x="82258" y="5423186"/>
            <a:ext cx="72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LMAC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3" name="Rectangle 39">
            <a:extLst>
              <a:ext uri="{FF2B5EF4-FFF2-40B4-BE49-F238E27FC236}">
                <a16:creationId xmlns:a16="http://schemas.microsoft.com/office/drawing/2014/main" id="{19C98C9F-CB45-B2E1-2874-F5E39AB55B6C}"/>
              </a:ext>
            </a:extLst>
          </p:cNvPr>
          <p:cNvSpPr/>
          <p:nvPr/>
        </p:nvSpPr>
        <p:spPr>
          <a:xfrm>
            <a:off x="1218260" y="5423186"/>
            <a:ext cx="72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</a:t>
            </a:r>
            <a:r>
              <a:rPr lang="en-US" sz="1400">
                <a:solidFill>
                  <a:schemeClr val="tx1"/>
                </a:solidFill>
              </a:rPr>
              <a:t>MAC</a:t>
            </a:r>
          </a:p>
        </p:txBody>
      </p:sp>
      <p:sp>
        <p:nvSpPr>
          <p:cNvPr id="14" name="Rectangle 39">
            <a:extLst>
              <a:ext uri="{FF2B5EF4-FFF2-40B4-BE49-F238E27FC236}">
                <a16:creationId xmlns:a16="http://schemas.microsoft.com/office/drawing/2014/main" id="{1C9264AD-7DF4-DF0D-5EB3-A07669347373}"/>
              </a:ext>
            </a:extLst>
          </p:cNvPr>
          <p:cNvSpPr/>
          <p:nvPr/>
        </p:nvSpPr>
        <p:spPr>
          <a:xfrm>
            <a:off x="1690846" y="4619310"/>
            <a:ext cx="108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Upper UMAC</a:t>
            </a:r>
          </a:p>
        </p:txBody>
      </p:sp>
      <p:cxnSp>
        <p:nvCxnSpPr>
          <p:cNvPr id="15" name="Straight Connector 105">
            <a:extLst>
              <a:ext uri="{FF2B5EF4-FFF2-40B4-BE49-F238E27FC236}">
                <a16:creationId xmlns:a16="http://schemas.microsoft.com/office/drawing/2014/main" id="{758DF6DE-CC4D-D7D8-807F-240EBA9DDFD6}"/>
              </a:ext>
            </a:extLst>
          </p:cNvPr>
          <p:cNvCxnSpPr>
            <a:cxnSpLocks/>
            <a:stCxn id="14" idx="2"/>
            <a:endCxn id="8" idx="0"/>
          </p:cNvCxnSpPr>
          <p:nvPr/>
        </p:nvCxnSpPr>
        <p:spPr>
          <a:xfrm>
            <a:off x="2230846" y="4799310"/>
            <a:ext cx="1080000" cy="210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05">
            <a:extLst>
              <a:ext uri="{FF2B5EF4-FFF2-40B4-BE49-F238E27FC236}">
                <a16:creationId xmlns:a16="http://schemas.microsoft.com/office/drawing/2014/main" id="{1BF33C1D-32F8-73B7-269D-7AFA5C5AB767}"/>
              </a:ext>
            </a:extLst>
          </p:cNvPr>
          <p:cNvCxnSpPr>
            <a:cxnSpLocks/>
            <a:stCxn id="9" idx="0"/>
            <a:endCxn id="8" idx="2"/>
          </p:cNvCxnSpPr>
          <p:nvPr/>
        </p:nvCxnSpPr>
        <p:spPr>
          <a:xfrm flipV="1">
            <a:off x="2616250" y="5189460"/>
            <a:ext cx="585874" cy="2337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05">
            <a:extLst>
              <a:ext uri="{FF2B5EF4-FFF2-40B4-BE49-F238E27FC236}">
                <a16:creationId xmlns:a16="http://schemas.microsoft.com/office/drawing/2014/main" id="{A8DAB352-36DB-ED09-7E44-8961014A9AF5}"/>
              </a:ext>
            </a:extLst>
          </p:cNvPr>
          <p:cNvCxnSpPr>
            <a:cxnSpLocks/>
            <a:stCxn id="10" idx="0"/>
            <a:endCxn id="8" idx="2"/>
          </p:cNvCxnSpPr>
          <p:nvPr/>
        </p:nvCxnSpPr>
        <p:spPr>
          <a:xfrm flipH="1" flipV="1">
            <a:off x="3202124" y="5189460"/>
            <a:ext cx="310972" cy="2337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05">
            <a:extLst>
              <a:ext uri="{FF2B5EF4-FFF2-40B4-BE49-F238E27FC236}">
                <a16:creationId xmlns:a16="http://schemas.microsoft.com/office/drawing/2014/main" id="{D92B2F14-E63A-892F-3299-C2F4757BD235}"/>
              </a:ext>
            </a:extLst>
          </p:cNvPr>
          <p:cNvCxnSpPr>
            <a:cxnSpLocks/>
            <a:stCxn id="14" idx="2"/>
            <a:endCxn id="11" idx="0"/>
          </p:cNvCxnSpPr>
          <p:nvPr/>
        </p:nvCxnSpPr>
        <p:spPr>
          <a:xfrm flipH="1">
            <a:off x="1113188" y="4799310"/>
            <a:ext cx="1080000" cy="2312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05">
            <a:extLst>
              <a:ext uri="{FF2B5EF4-FFF2-40B4-BE49-F238E27FC236}">
                <a16:creationId xmlns:a16="http://schemas.microsoft.com/office/drawing/2014/main" id="{3BFA7A61-A208-7E15-38E1-64BF2789D284}"/>
              </a:ext>
            </a:extLst>
          </p:cNvPr>
          <p:cNvCxnSpPr>
            <a:cxnSpLocks/>
            <a:stCxn id="12" idx="0"/>
            <a:endCxn id="11" idx="2"/>
          </p:cNvCxnSpPr>
          <p:nvPr/>
        </p:nvCxnSpPr>
        <p:spPr>
          <a:xfrm flipV="1">
            <a:off x="442258" y="5210515"/>
            <a:ext cx="670930" cy="2126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05">
            <a:extLst>
              <a:ext uri="{FF2B5EF4-FFF2-40B4-BE49-F238E27FC236}">
                <a16:creationId xmlns:a16="http://schemas.microsoft.com/office/drawing/2014/main" id="{04D335A3-D0E9-3B8E-90A4-426BCE66E70E}"/>
              </a:ext>
            </a:extLst>
          </p:cNvPr>
          <p:cNvCxnSpPr>
            <a:cxnSpLocks/>
            <a:stCxn id="13" idx="0"/>
            <a:endCxn id="11" idx="2"/>
          </p:cNvCxnSpPr>
          <p:nvPr/>
        </p:nvCxnSpPr>
        <p:spPr>
          <a:xfrm flipH="1" flipV="1">
            <a:off x="1113188" y="5210515"/>
            <a:ext cx="465072" cy="2126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39">
            <a:extLst>
              <a:ext uri="{FF2B5EF4-FFF2-40B4-BE49-F238E27FC236}">
                <a16:creationId xmlns:a16="http://schemas.microsoft.com/office/drawing/2014/main" id="{6CD2C596-E705-8D56-9D3F-5B0E9E4EEB4E}"/>
              </a:ext>
            </a:extLst>
          </p:cNvPr>
          <p:cNvSpPr/>
          <p:nvPr/>
        </p:nvSpPr>
        <p:spPr>
          <a:xfrm>
            <a:off x="1533157" y="5891662"/>
            <a:ext cx="54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LMAC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5" name="Rectangle 39">
            <a:extLst>
              <a:ext uri="{FF2B5EF4-FFF2-40B4-BE49-F238E27FC236}">
                <a16:creationId xmlns:a16="http://schemas.microsoft.com/office/drawing/2014/main" id="{8EB0AD37-385D-80FE-86C3-55695084BEA4}"/>
              </a:ext>
            </a:extLst>
          </p:cNvPr>
          <p:cNvSpPr/>
          <p:nvPr/>
        </p:nvSpPr>
        <p:spPr>
          <a:xfrm>
            <a:off x="1917214" y="6273336"/>
            <a:ext cx="54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UMAC</a:t>
            </a:r>
          </a:p>
        </p:txBody>
      </p:sp>
      <p:sp>
        <p:nvSpPr>
          <p:cNvPr id="26" name="Rectangle 39">
            <a:extLst>
              <a:ext uri="{FF2B5EF4-FFF2-40B4-BE49-F238E27FC236}">
                <a16:creationId xmlns:a16="http://schemas.microsoft.com/office/drawing/2014/main" id="{6690134D-5B61-BDCB-BF3D-03B628B177B5}"/>
              </a:ext>
            </a:extLst>
          </p:cNvPr>
          <p:cNvSpPr/>
          <p:nvPr/>
        </p:nvSpPr>
        <p:spPr>
          <a:xfrm>
            <a:off x="2375072" y="5881793"/>
            <a:ext cx="540000" cy="189869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LMAC</a:t>
            </a:r>
            <a:endParaRPr lang="en-US" sz="1400">
              <a:solidFill>
                <a:schemeClr val="tx1"/>
              </a:solidFill>
            </a:endParaRPr>
          </a:p>
        </p:txBody>
      </p:sp>
      <p:cxnSp>
        <p:nvCxnSpPr>
          <p:cNvPr id="27" name="Straight Connector 105">
            <a:extLst>
              <a:ext uri="{FF2B5EF4-FFF2-40B4-BE49-F238E27FC236}">
                <a16:creationId xmlns:a16="http://schemas.microsoft.com/office/drawing/2014/main" id="{6F408E59-0F8A-CBB3-CA23-8B12A07F047F}"/>
              </a:ext>
            </a:extLst>
          </p:cNvPr>
          <p:cNvCxnSpPr>
            <a:cxnSpLocks/>
            <a:stCxn id="24" idx="0"/>
            <a:endCxn id="9" idx="2"/>
          </p:cNvCxnSpPr>
          <p:nvPr/>
        </p:nvCxnSpPr>
        <p:spPr>
          <a:xfrm flipV="1">
            <a:off x="1803157" y="5603186"/>
            <a:ext cx="813093" cy="2884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05">
            <a:extLst>
              <a:ext uri="{FF2B5EF4-FFF2-40B4-BE49-F238E27FC236}">
                <a16:creationId xmlns:a16="http://schemas.microsoft.com/office/drawing/2014/main" id="{6308A13E-AB96-FF14-488A-88449949BB40}"/>
              </a:ext>
            </a:extLst>
          </p:cNvPr>
          <p:cNvCxnSpPr>
            <a:cxnSpLocks/>
            <a:stCxn id="26" idx="0"/>
            <a:endCxn id="10" idx="2"/>
          </p:cNvCxnSpPr>
          <p:nvPr/>
        </p:nvCxnSpPr>
        <p:spPr>
          <a:xfrm flipV="1">
            <a:off x="2645072" y="5603186"/>
            <a:ext cx="868024" cy="2786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105">
            <a:extLst>
              <a:ext uri="{FF2B5EF4-FFF2-40B4-BE49-F238E27FC236}">
                <a16:creationId xmlns:a16="http://schemas.microsoft.com/office/drawing/2014/main" id="{410FB582-E5E1-69C4-2D1C-6435710E0BAB}"/>
              </a:ext>
            </a:extLst>
          </p:cNvPr>
          <p:cNvCxnSpPr>
            <a:cxnSpLocks/>
            <a:stCxn id="25" idx="0"/>
            <a:endCxn id="24" idx="2"/>
          </p:cNvCxnSpPr>
          <p:nvPr/>
        </p:nvCxnSpPr>
        <p:spPr>
          <a:xfrm flipH="1" flipV="1">
            <a:off x="1803157" y="6071662"/>
            <a:ext cx="384057" cy="2016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105">
            <a:extLst>
              <a:ext uri="{FF2B5EF4-FFF2-40B4-BE49-F238E27FC236}">
                <a16:creationId xmlns:a16="http://schemas.microsoft.com/office/drawing/2014/main" id="{0A25FBBA-09B0-4828-FBDC-99DDEE098DD5}"/>
              </a:ext>
            </a:extLst>
          </p:cNvPr>
          <p:cNvCxnSpPr>
            <a:cxnSpLocks/>
            <a:stCxn id="25" idx="0"/>
            <a:endCxn id="26" idx="2"/>
          </p:cNvCxnSpPr>
          <p:nvPr/>
        </p:nvCxnSpPr>
        <p:spPr>
          <a:xfrm flipV="1">
            <a:off x="2187214" y="6071662"/>
            <a:ext cx="457858" cy="2016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Rectangle 39">
            <a:extLst>
              <a:ext uri="{FF2B5EF4-FFF2-40B4-BE49-F238E27FC236}">
                <a16:creationId xmlns:a16="http://schemas.microsoft.com/office/drawing/2014/main" id="{80531742-DCA2-48C5-894F-1FF6DA405A71}"/>
              </a:ext>
            </a:extLst>
          </p:cNvPr>
          <p:cNvSpPr/>
          <p:nvPr/>
        </p:nvSpPr>
        <p:spPr>
          <a:xfrm>
            <a:off x="7488910" y="5003648"/>
            <a:ext cx="108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Lower UMAC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90" name="Rectangle 39">
            <a:extLst>
              <a:ext uri="{FF2B5EF4-FFF2-40B4-BE49-F238E27FC236}">
                <a16:creationId xmlns:a16="http://schemas.microsoft.com/office/drawing/2014/main" id="{E2DB4FC3-2C57-33E2-512F-A4E6EFF2EA04}"/>
              </a:ext>
            </a:extLst>
          </p:cNvPr>
          <p:cNvSpPr/>
          <p:nvPr/>
        </p:nvSpPr>
        <p:spPr>
          <a:xfrm>
            <a:off x="7173036" y="5417374"/>
            <a:ext cx="54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</a:t>
            </a:r>
            <a:r>
              <a:rPr lang="en-US" sz="1400">
                <a:solidFill>
                  <a:schemeClr val="tx1"/>
                </a:solidFill>
              </a:rPr>
              <a:t>MAC</a:t>
            </a:r>
          </a:p>
        </p:txBody>
      </p:sp>
      <p:sp>
        <p:nvSpPr>
          <p:cNvPr id="91" name="Rectangle 39">
            <a:extLst>
              <a:ext uri="{FF2B5EF4-FFF2-40B4-BE49-F238E27FC236}">
                <a16:creationId xmlns:a16="http://schemas.microsoft.com/office/drawing/2014/main" id="{2AB4D95E-78FA-0E11-D6D3-74C64F87915B}"/>
              </a:ext>
            </a:extLst>
          </p:cNvPr>
          <p:cNvSpPr/>
          <p:nvPr/>
        </p:nvSpPr>
        <p:spPr>
          <a:xfrm>
            <a:off x="8069882" y="5417374"/>
            <a:ext cx="54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</a:t>
            </a:r>
            <a:r>
              <a:rPr lang="en-US" sz="1400">
                <a:solidFill>
                  <a:schemeClr val="tx1"/>
                </a:solidFill>
              </a:rPr>
              <a:t>MAC</a:t>
            </a:r>
          </a:p>
        </p:txBody>
      </p:sp>
      <p:sp>
        <p:nvSpPr>
          <p:cNvPr id="92" name="Rectangle 39">
            <a:extLst>
              <a:ext uri="{FF2B5EF4-FFF2-40B4-BE49-F238E27FC236}">
                <a16:creationId xmlns:a16="http://schemas.microsoft.com/office/drawing/2014/main" id="{C57C5400-DB77-67F9-2B30-20ED0AF95EDA}"/>
              </a:ext>
            </a:extLst>
          </p:cNvPr>
          <p:cNvSpPr/>
          <p:nvPr/>
        </p:nvSpPr>
        <p:spPr>
          <a:xfrm>
            <a:off x="5399974" y="5024703"/>
            <a:ext cx="108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Lower UMAC</a:t>
            </a:r>
          </a:p>
        </p:txBody>
      </p:sp>
      <p:sp>
        <p:nvSpPr>
          <p:cNvPr id="93" name="Rectangle 39">
            <a:extLst>
              <a:ext uri="{FF2B5EF4-FFF2-40B4-BE49-F238E27FC236}">
                <a16:creationId xmlns:a16="http://schemas.microsoft.com/office/drawing/2014/main" id="{0D2A3BE1-8908-8924-E3C7-99F6331472EA}"/>
              </a:ext>
            </a:extLst>
          </p:cNvPr>
          <p:cNvSpPr/>
          <p:nvPr/>
        </p:nvSpPr>
        <p:spPr>
          <a:xfrm>
            <a:off x="4909044" y="5417374"/>
            <a:ext cx="72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LMAC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94" name="Rectangle 39">
            <a:extLst>
              <a:ext uri="{FF2B5EF4-FFF2-40B4-BE49-F238E27FC236}">
                <a16:creationId xmlns:a16="http://schemas.microsoft.com/office/drawing/2014/main" id="{21B8B3F8-28E5-AA1B-69F5-4650BFCE676A}"/>
              </a:ext>
            </a:extLst>
          </p:cNvPr>
          <p:cNvSpPr/>
          <p:nvPr/>
        </p:nvSpPr>
        <p:spPr>
          <a:xfrm>
            <a:off x="6045046" y="5417374"/>
            <a:ext cx="72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</a:t>
            </a:r>
            <a:r>
              <a:rPr lang="en-US" sz="1400">
                <a:solidFill>
                  <a:schemeClr val="tx1"/>
                </a:solidFill>
              </a:rPr>
              <a:t>MAC</a:t>
            </a:r>
          </a:p>
        </p:txBody>
      </p:sp>
      <p:sp>
        <p:nvSpPr>
          <p:cNvPr id="95" name="Rectangle 39">
            <a:extLst>
              <a:ext uri="{FF2B5EF4-FFF2-40B4-BE49-F238E27FC236}">
                <a16:creationId xmlns:a16="http://schemas.microsoft.com/office/drawing/2014/main" id="{1C73D821-06B0-F357-2873-08A8F685D627}"/>
              </a:ext>
            </a:extLst>
          </p:cNvPr>
          <p:cNvSpPr/>
          <p:nvPr/>
        </p:nvSpPr>
        <p:spPr>
          <a:xfrm>
            <a:off x="6539943" y="4619310"/>
            <a:ext cx="108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Upper UMAC</a:t>
            </a:r>
          </a:p>
        </p:txBody>
      </p:sp>
      <p:cxnSp>
        <p:nvCxnSpPr>
          <p:cNvPr id="96" name="Straight Connector 105">
            <a:extLst>
              <a:ext uri="{FF2B5EF4-FFF2-40B4-BE49-F238E27FC236}">
                <a16:creationId xmlns:a16="http://schemas.microsoft.com/office/drawing/2014/main" id="{11FA2AA1-FE21-1C7D-20A7-58EAAF0134DC}"/>
              </a:ext>
            </a:extLst>
          </p:cNvPr>
          <p:cNvCxnSpPr>
            <a:cxnSpLocks/>
            <a:stCxn id="95" idx="2"/>
            <a:endCxn id="89" idx="0"/>
          </p:cNvCxnSpPr>
          <p:nvPr/>
        </p:nvCxnSpPr>
        <p:spPr>
          <a:xfrm>
            <a:off x="7079943" y="4799310"/>
            <a:ext cx="1080000" cy="204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105">
            <a:extLst>
              <a:ext uri="{FF2B5EF4-FFF2-40B4-BE49-F238E27FC236}">
                <a16:creationId xmlns:a16="http://schemas.microsoft.com/office/drawing/2014/main" id="{53640EB4-93A7-BD8F-1044-A4A28EBFE2E2}"/>
              </a:ext>
            </a:extLst>
          </p:cNvPr>
          <p:cNvCxnSpPr>
            <a:cxnSpLocks/>
            <a:stCxn id="90" idx="0"/>
            <a:endCxn id="89" idx="2"/>
          </p:cNvCxnSpPr>
          <p:nvPr/>
        </p:nvCxnSpPr>
        <p:spPr>
          <a:xfrm flipV="1">
            <a:off x="7443036" y="5183648"/>
            <a:ext cx="585874" cy="2337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105">
            <a:extLst>
              <a:ext uri="{FF2B5EF4-FFF2-40B4-BE49-F238E27FC236}">
                <a16:creationId xmlns:a16="http://schemas.microsoft.com/office/drawing/2014/main" id="{27D7D75B-81AA-9A7B-7EA8-0B14A4A6A536}"/>
              </a:ext>
            </a:extLst>
          </p:cNvPr>
          <p:cNvCxnSpPr>
            <a:cxnSpLocks/>
            <a:stCxn id="91" idx="0"/>
            <a:endCxn id="89" idx="2"/>
          </p:cNvCxnSpPr>
          <p:nvPr/>
        </p:nvCxnSpPr>
        <p:spPr>
          <a:xfrm flipH="1" flipV="1">
            <a:off x="8028910" y="5183648"/>
            <a:ext cx="310972" cy="2337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105">
            <a:extLst>
              <a:ext uri="{FF2B5EF4-FFF2-40B4-BE49-F238E27FC236}">
                <a16:creationId xmlns:a16="http://schemas.microsoft.com/office/drawing/2014/main" id="{34D27F0A-9040-8C78-C066-77FEEDBEF085}"/>
              </a:ext>
            </a:extLst>
          </p:cNvPr>
          <p:cNvCxnSpPr>
            <a:cxnSpLocks/>
            <a:stCxn id="95" idx="2"/>
            <a:endCxn id="92" idx="0"/>
          </p:cNvCxnSpPr>
          <p:nvPr/>
        </p:nvCxnSpPr>
        <p:spPr>
          <a:xfrm flipH="1">
            <a:off x="5939974" y="4799310"/>
            <a:ext cx="1080000" cy="225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105">
            <a:extLst>
              <a:ext uri="{FF2B5EF4-FFF2-40B4-BE49-F238E27FC236}">
                <a16:creationId xmlns:a16="http://schemas.microsoft.com/office/drawing/2014/main" id="{E13E7ACE-EB55-301E-4610-9FBEE6400613}"/>
              </a:ext>
            </a:extLst>
          </p:cNvPr>
          <p:cNvCxnSpPr>
            <a:cxnSpLocks/>
            <a:stCxn id="93" idx="0"/>
            <a:endCxn id="92" idx="2"/>
          </p:cNvCxnSpPr>
          <p:nvPr/>
        </p:nvCxnSpPr>
        <p:spPr>
          <a:xfrm flipV="1">
            <a:off x="5269044" y="5204703"/>
            <a:ext cx="670930" cy="2126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5">
            <a:extLst>
              <a:ext uri="{FF2B5EF4-FFF2-40B4-BE49-F238E27FC236}">
                <a16:creationId xmlns:a16="http://schemas.microsoft.com/office/drawing/2014/main" id="{350DA1CA-723D-01F5-0444-909BB4A19980}"/>
              </a:ext>
            </a:extLst>
          </p:cNvPr>
          <p:cNvCxnSpPr>
            <a:cxnSpLocks/>
            <a:stCxn id="94" idx="0"/>
            <a:endCxn id="92" idx="2"/>
          </p:cNvCxnSpPr>
          <p:nvPr/>
        </p:nvCxnSpPr>
        <p:spPr>
          <a:xfrm flipH="1" flipV="1">
            <a:off x="5939974" y="5204703"/>
            <a:ext cx="465072" cy="2126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39">
            <a:extLst>
              <a:ext uri="{FF2B5EF4-FFF2-40B4-BE49-F238E27FC236}">
                <a16:creationId xmlns:a16="http://schemas.microsoft.com/office/drawing/2014/main" id="{7BCD76D4-4DF8-46B3-4846-AB22A0211B66}"/>
              </a:ext>
            </a:extLst>
          </p:cNvPr>
          <p:cNvSpPr/>
          <p:nvPr/>
        </p:nvSpPr>
        <p:spPr>
          <a:xfrm>
            <a:off x="6359943" y="5885850"/>
            <a:ext cx="54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LMAC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03" name="Rectangle 39">
            <a:extLst>
              <a:ext uri="{FF2B5EF4-FFF2-40B4-BE49-F238E27FC236}">
                <a16:creationId xmlns:a16="http://schemas.microsoft.com/office/drawing/2014/main" id="{2A2B0336-02A7-F282-5BC4-1CE64A28CB3A}"/>
              </a:ext>
            </a:extLst>
          </p:cNvPr>
          <p:cNvSpPr/>
          <p:nvPr/>
        </p:nvSpPr>
        <p:spPr>
          <a:xfrm>
            <a:off x="6744000" y="6267524"/>
            <a:ext cx="540000" cy="18000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UMAC</a:t>
            </a:r>
          </a:p>
        </p:txBody>
      </p:sp>
      <p:sp>
        <p:nvSpPr>
          <p:cNvPr id="104" name="Rectangle 39">
            <a:extLst>
              <a:ext uri="{FF2B5EF4-FFF2-40B4-BE49-F238E27FC236}">
                <a16:creationId xmlns:a16="http://schemas.microsoft.com/office/drawing/2014/main" id="{6803C429-836C-C496-3597-0BDBC2DBD9B6}"/>
              </a:ext>
            </a:extLst>
          </p:cNvPr>
          <p:cNvSpPr/>
          <p:nvPr/>
        </p:nvSpPr>
        <p:spPr>
          <a:xfrm>
            <a:off x="7201858" y="5875981"/>
            <a:ext cx="540000" cy="189869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>
                <a:solidFill>
                  <a:schemeClr val="tx1"/>
                </a:solidFill>
              </a:rPr>
              <a:t>LMAC</a:t>
            </a:r>
            <a:endParaRPr lang="en-US" sz="1400">
              <a:solidFill>
                <a:schemeClr val="tx1"/>
              </a:solidFill>
            </a:endParaRPr>
          </a:p>
        </p:txBody>
      </p:sp>
      <p:cxnSp>
        <p:nvCxnSpPr>
          <p:cNvPr id="105" name="Straight Connector 105">
            <a:extLst>
              <a:ext uri="{FF2B5EF4-FFF2-40B4-BE49-F238E27FC236}">
                <a16:creationId xmlns:a16="http://schemas.microsoft.com/office/drawing/2014/main" id="{7EB38AED-88A7-0502-2693-2F6952A3C8A6}"/>
              </a:ext>
            </a:extLst>
          </p:cNvPr>
          <p:cNvCxnSpPr>
            <a:cxnSpLocks/>
            <a:stCxn id="102" idx="0"/>
            <a:endCxn id="93" idx="2"/>
          </p:cNvCxnSpPr>
          <p:nvPr/>
        </p:nvCxnSpPr>
        <p:spPr>
          <a:xfrm flipH="1" flipV="1">
            <a:off x="5269044" y="5597374"/>
            <a:ext cx="1360899" cy="2884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8F137875-46AC-F198-10D3-680B75EB1B4E}"/>
              </a:ext>
            </a:extLst>
          </p:cNvPr>
          <p:cNvCxnSpPr>
            <a:cxnSpLocks/>
            <a:stCxn id="104" idx="0"/>
            <a:endCxn id="91" idx="2"/>
          </p:cNvCxnSpPr>
          <p:nvPr/>
        </p:nvCxnSpPr>
        <p:spPr>
          <a:xfrm flipV="1">
            <a:off x="7471858" y="5597374"/>
            <a:ext cx="868024" cy="2786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5">
            <a:extLst>
              <a:ext uri="{FF2B5EF4-FFF2-40B4-BE49-F238E27FC236}">
                <a16:creationId xmlns:a16="http://schemas.microsoft.com/office/drawing/2014/main" id="{0D110655-A3BF-B459-2894-BC5864B1B3F3}"/>
              </a:ext>
            </a:extLst>
          </p:cNvPr>
          <p:cNvCxnSpPr>
            <a:cxnSpLocks/>
            <a:stCxn id="103" idx="0"/>
            <a:endCxn id="102" idx="2"/>
          </p:cNvCxnSpPr>
          <p:nvPr/>
        </p:nvCxnSpPr>
        <p:spPr>
          <a:xfrm flipH="1" flipV="1">
            <a:off x="6629943" y="6065850"/>
            <a:ext cx="384057" cy="2016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5">
            <a:extLst>
              <a:ext uri="{FF2B5EF4-FFF2-40B4-BE49-F238E27FC236}">
                <a16:creationId xmlns:a16="http://schemas.microsoft.com/office/drawing/2014/main" id="{4C6531A1-B059-6C0D-35D2-E5775D01D9B0}"/>
              </a:ext>
            </a:extLst>
          </p:cNvPr>
          <p:cNvCxnSpPr>
            <a:cxnSpLocks/>
            <a:stCxn id="103" idx="0"/>
            <a:endCxn id="104" idx="2"/>
          </p:cNvCxnSpPr>
          <p:nvPr/>
        </p:nvCxnSpPr>
        <p:spPr>
          <a:xfrm flipV="1">
            <a:off x="7014000" y="6065850"/>
            <a:ext cx="457858" cy="2016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B55D15C9-976F-6F5A-8C50-EE6410E14431}"/>
              </a:ext>
            </a:extLst>
          </p:cNvPr>
          <p:cNvSpPr txBox="1"/>
          <p:nvPr/>
        </p:nvSpPr>
        <p:spPr>
          <a:xfrm>
            <a:off x="1071700" y="4365551"/>
            <a:ext cx="20780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>
                <a:solidFill>
                  <a:schemeClr val="tx1"/>
                </a:solidFill>
              </a:rPr>
              <a:t>Single Serving AP MLD mode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BFD2CA42-5941-59DD-F79E-FF2D2143B1D9}"/>
              </a:ext>
            </a:extLst>
          </p:cNvPr>
          <p:cNvSpPr txBox="1"/>
          <p:nvPr/>
        </p:nvSpPr>
        <p:spPr>
          <a:xfrm>
            <a:off x="5948621" y="4394883"/>
            <a:ext cx="22159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>
                <a:solidFill>
                  <a:schemeClr val="tx1"/>
                </a:solidFill>
              </a:rPr>
              <a:t>Multiple Serving AP MLD mode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019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8D2C39-107A-F10C-DC2F-49E94523D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Non-transient </a:t>
            </a:r>
            <a:br>
              <a:rPr kumimoji="1" lang="en-US" altLang="ja-JP" dirty="0"/>
            </a:br>
            <a:r>
              <a:rPr kumimoji="1" lang="en-US" altLang="ja-JP" dirty="0"/>
              <a:t>Multiple </a:t>
            </a:r>
            <a:r>
              <a:rPr lang="en-US" altLang="ja-JP" dirty="0"/>
              <a:t>S</a:t>
            </a:r>
            <a:r>
              <a:rPr kumimoji="1" lang="en-US" altLang="ja-JP" dirty="0"/>
              <a:t>erving AP MLD mode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B2A038-A00E-7FAC-72C8-104DECD78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In some cases, non-transient Multiple </a:t>
            </a:r>
            <a:r>
              <a:rPr lang="en-US" altLang="ja-JP" sz="1800" dirty="0"/>
              <a:t>S</a:t>
            </a:r>
            <a:r>
              <a:rPr kumimoji="1" lang="en-US" altLang="ja-JP" sz="1800" dirty="0"/>
              <a:t>erving AP MLD mode is useful.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W</a:t>
            </a:r>
            <a:r>
              <a:rPr kumimoji="1" lang="en-US" altLang="ja-JP" sz="1600" dirty="0"/>
              <a:t>hen an AP MLD has few radios[4], AP MLDs can serve enough link for multi radio non-AP MLDs.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When an AP MLD is an</a:t>
            </a:r>
            <a:r>
              <a:rPr kumimoji="1" lang="en-US" altLang="ja-JP" sz="1600" dirty="0"/>
              <a:t> NSTR mobile AP MLD, AP MLDs can serve STR link pair.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When some of the APs affiliated with the AP MLD are under maintenance, another AP MLD can serve links for non-AP MLDs.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When some of the APs affiliated with the AP MLD are unavailable to use due to regulations, e.g., AP is prohibited to use 6 GHz by AFC(Automated Frequency Coordination), another AP MLD located on different place can serve link.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Links to several distant STA can create spatial diversity to enhance reliability.</a:t>
            </a:r>
            <a:endParaRPr kumimoji="1" lang="en-US" altLang="ja-JP" sz="1400" dirty="0"/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But there </a:t>
            </a:r>
            <a:r>
              <a:rPr lang="en-US" altLang="ja-JP" sz="1800" dirty="0"/>
              <a:t>may be</a:t>
            </a:r>
            <a:r>
              <a:rPr kumimoji="1" lang="en-US" altLang="ja-JP" sz="1800" dirty="0"/>
              <a:t> some things to discuss with this mode.</a:t>
            </a:r>
            <a:endParaRPr lang="en-US" altLang="ja-JP" sz="18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48500-DBA7-AA26-CDFD-685D955D47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4F9DF3-2670-FFFE-6504-AA7DAB07F5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/>
              <a:t>Ryuichi Hirata(Sony Corporation), et. al.,</a:t>
            </a:r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73DD724-B964-0C83-88B8-45F4FF9CB7D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2023</a:t>
            </a:r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525371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705B53-3369-CA13-DE43-6C04AF293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Starting point of discussion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BF2844-8F61-13E4-C7C5-9ADB8CFFD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Upper UMAC collocated with AP MLD is good for starting point.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The collocated upper UMAC architecture requires at least two AP MLDs and does not require external devices to be considered.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There may be little or no difference in terms of logical entities.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For simplicity, single serving AP MLD mode and transient Multiple Serving AP MLD mode is good for starting point.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Fast and lossless transition can be enabled by transient multiple serving AP MLD mode.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To support some of the use cases listed in the previous page, we will discuss the non-transient multiple serving AP MLD mode later.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600" dirty="0"/>
          </a:p>
          <a:p>
            <a:pPr lvl="1">
              <a:buFont typeface="Arial" panose="020B0604020202020204" pitchFamily="34" charset="0"/>
              <a:buChar char="•"/>
            </a:pPr>
            <a:endParaRPr kumimoji="1" lang="en-US" altLang="ja-JP" sz="16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CD70409-CED9-3630-19F9-A0D8891443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1ACBC9-0A63-2DC5-D3FB-BC98423254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/>
              <a:t>Ryuichi Hirata(Sony Corporation), et. al.,</a:t>
            </a:r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06D343E-27B3-D09F-6D97-EF66E88356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2023</a:t>
            </a:r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532805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  <a:ea typeface="MS Gothic" charset="-128"/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 algn="l"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fd4e17a-388a-44c6-bd21-933d62697e68">
      <Terms xmlns="http://schemas.microsoft.com/office/infopath/2007/PartnerControls"/>
    </lcf76f155ced4ddcb4097134ff3c332f>
    <TaxCatchAll xmlns="9f9165a0-2197-4ad8-a0aa-dc75c8979fd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C04131D785E54BAD8E7F2BBC0D3A9B" ma:contentTypeVersion="14" ma:contentTypeDescription="Create a new document." ma:contentTypeScope="" ma:versionID="86e605c0a75f65746f6f0437747fe4e2">
  <xsd:schema xmlns:xsd="http://www.w3.org/2001/XMLSchema" xmlns:xs="http://www.w3.org/2001/XMLSchema" xmlns:p="http://schemas.microsoft.com/office/2006/metadata/properties" xmlns:ns2="7fd4e17a-388a-44c6-bd21-933d62697e68" xmlns:ns3="9f9165a0-2197-4ad8-a0aa-dc75c8979fda" targetNamespace="http://schemas.microsoft.com/office/2006/metadata/properties" ma:root="true" ma:fieldsID="6cf7042cf9b374eec3fb2dfe4488b98f" ns2:_="" ns3:_="">
    <xsd:import namespace="7fd4e17a-388a-44c6-bd21-933d62697e68"/>
    <xsd:import namespace="9f9165a0-2197-4ad8-a0aa-dc75c8979f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d4e17a-388a-44c6-bd21-933d62697e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b9d403-1823-4ec6-b2f2-250b7876d0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9165a0-2197-4ad8-a0aa-dc75c8979fd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e7ee57a3-c671-4e52-b16c-6e90845995cb}" ma:internalName="TaxCatchAll" ma:showField="CatchAllData" ma:web="9f9165a0-2197-4ad8-a0aa-dc75c8979f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4EA620-41F4-426E-BC05-CCABC1B8DDEE}">
  <ds:schemaRefs>
    <ds:schemaRef ds:uri="http://purl.org/dc/elements/1.1/"/>
    <ds:schemaRef ds:uri="http://schemas.microsoft.com/office/2006/metadata/properties"/>
    <ds:schemaRef ds:uri="7fd4e17a-388a-44c6-bd21-933d62697e68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9f9165a0-2197-4ad8-a0aa-dc75c8979fd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128697B-AB76-461B-8460-A16AA9BE83DD}">
  <ds:schemaRefs>
    <ds:schemaRef ds:uri="7fd4e17a-388a-44c6-bd21-933d62697e68"/>
    <ds:schemaRef ds:uri="9f9165a0-2197-4ad8-a0aa-dc75c8979fd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4358BD1-D12A-4F82-AF5E-AF61814DE5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7381</TotalTime>
  <Words>1275</Words>
  <Application>Microsoft Office PowerPoint</Application>
  <PresentationFormat>画面に合わせる (4:3)</PresentationFormat>
  <Paragraphs>194</Paragraphs>
  <Slides>11</Slides>
  <Notes>6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テーマ</vt:lpstr>
      <vt:lpstr>Document</vt:lpstr>
      <vt:lpstr>Thoughts on seamless roaming</vt:lpstr>
      <vt:lpstr>Introduction</vt:lpstr>
      <vt:lpstr>Architecture for MLO</vt:lpstr>
      <vt:lpstr>Expanding MLO architecture  for seamless roaming</vt:lpstr>
      <vt:lpstr>Management entity for seamless roaming</vt:lpstr>
      <vt:lpstr>Collocated or Non-collocated Upper UMAC</vt:lpstr>
      <vt:lpstr>Single Serving AP MLD Mode and Multiple Serving AP MLD mode</vt:lpstr>
      <vt:lpstr>Non-transient  Multiple Serving AP MLD mode</vt:lpstr>
      <vt:lpstr>Starting point of discussion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Seamless roaming</dc:title>
  <dc:creator>Hirata, Ryuichi (SEC)</dc:creator>
  <cp:lastModifiedBy>Hirata, Ryuichi (SEC)</cp:lastModifiedBy>
  <cp:revision>4</cp:revision>
  <cp:lastPrinted>1601-01-01T00:00:00Z</cp:lastPrinted>
  <dcterms:created xsi:type="dcterms:W3CDTF">2023-06-16T00:32:19Z</dcterms:created>
  <dcterms:modified xsi:type="dcterms:W3CDTF">2023-07-24T09:00:06Z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f41bcb5-c330-4cbb-8eba-49c9dbaaa5bd_Enabled">
    <vt:lpwstr>true</vt:lpwstr>
  </property>
  <property fmtid="{D5CDD505-2E9C-101B-9397-08002B2CF9AE}" pid="3" name="MSIP_Label_ff41bcb5-c330-4cbb-8eba-49c9dbaaa5bd_SetDate">
    <vt:lpwstr>2023-06-16T00:32:31Z</vt:lpwstr>
  </property>
  <property fmtid="{D5CDD505-2E9C-101B-9397-08002B2CF9AE}" pid="4" name="MSIP_Label_ff41bcb5-c330-4cbb-8eba-49c9dbaaa5bd_Method">
    <vt:lpwstr>Privileged</vt:lpwstr>
  </property>
  <property fmtid="{D5CDD505-2E9C-101B-9397-08002B2CF9AE}" pid="5" name="MSIP_Label_ff41bcb5-c330-4cbb-8eba-49c9dbaaa5bd_Name">
    <vt:lpwstr>ff41bcb5-c330-4cbb-8eba-49c9dbaaa5bd</vt:lpwstr>
  </property>
  <property fmtid="{D5CDD505-2E9C-101B-9397-08002B2CF9AE}" pid="6" name="MSIP_Label_ff41bcb5-c330-4cbb-8eba-49c9dbaaa5bd_SiteId">
    <vt:lpwstr>66c65d8a-9158-4521-a2d8-664963db48e4</vt:lpwstr>
  </property>
  <property fmtid="{D5CDD505-2E9C-101B-9397-08002B2CF9AE}" pid="7" name="MSIP_Label_ff41bcb5-c330-4cbb-8eba-49c9dbaaa5bd_ActionId">
    <vt:lpwstr>b065cf42-ac07-467a-9af4-a88d54d6734c</vt:lpwstr>
  </property>
  <property fmtid="{D5CDD505-2E9C-101B-9397-08002B2CF9AE}" pid="8" name="MSIP_Label_ff41bcb5-c330-4cbb-8eba-49c9dbaaa5bd_ContentBits">
    <vt:lpwstr>0</vt:lpwstr>
  </property>
  <property fmtid="{D5CDD505-2E9C-101B-9397-08002B2CF9AE}" pid="9" name="ContentTypeId">
    <vt:lpwstr>0x01010088C04131D785E54BAD8E7F2BBC0D3A9B</vt:lpwstr>
  </property>
  <property fmtid="{D5CDD505-2E9C-101B-9397-08002B2CF9AE}" pid="10" name="MediaServiceImageTags">
    <vt:lpwstr/>
  </property>
</Properties>
</file>