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83" r:id="rId2"/>
    <p:sldId id="996" r:id="rId3"/>
    <p:sldId id="1007" r:id="rId4"/>
    <p:sldId id="1008" r:id="rId5"/>
    <p:sldId id="1009" r:id="rId6"/>
    <p:sldId id="1012" r:id="rId7"/>
    <p:sldId id="1013" r:id="rId8"/>
    <p:sldId id="1014" r:id="rId9"/>
    <p:sldId id="1033" r:id="rId10"/>
    <p:sldId id="1015" r:id="rId11"/>
    <p:sldId id="1011" r:id="rId12"/>
    <p:sldId id="1016" r:id="rId13"/>
    <p:sldId id="1029" r:id="rId14"/>
    <p:sldId id="1017" r:id="rId15"/>
    <p:sldId id="1018" r:id="rId16"/>
    <p:sldId id="1019" r:id="rId17"/>
    <p:sldId id="1020" r:id="rId18"/>
    <p:sldId id="1030" r:id="rId19"/>
    <p:sldId id="1031" r:id="rId20"/>
    <p:sldId id="1032" r:id="rId21"/>
    <p:sldId id="1021" r:id="rId22"/>
    <p:sldId id="1022" r:id="rId23"/>
    <p:sldId id="1023" r:id="rId24"/>
    <p:sldId id="1024" r:id="rId25"/>
    <p:sldId id="1025" r:id="rId26"/>
    <p:sldId id="1026" r:id="rId27"/>
    <p:sldId id="1027" r:id="rId28"/>
    <p:sldId id="1028" r:id="rId29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5034" autoAdjust="0"/>
  </p:normalViewPr>
  <p:slideViewPr>
    <p:cSldViewPr>
      <p:cViewPr varScale="1">
        <p:scale>
          <a:sx n="114" d="100"/>
          <a:sy n="114" d="100"/>
        </p:scale>
        <p:origin x="153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2" d="100"/>
          <a:sy n="122" d="100"/>
        </p:scale>
        <p:origin x="1614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8005" y="332601"/>
            <a:ext cx="325749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802.11-23/1117r0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2023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err="1" smtClean="0">
                <a:solidFill>
                  <a:schemeClr val="tx1"/>
                </a:solidFill>
                <a:ea typeface="굴림" panose="020B0600000101010101" pitchFamily="50" charset="-127"/>
              </a:rPr>
              <a:t>dRU</a:t>
            </a: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 Signaling for UHR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2023-07-09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458451"/>
              </p:ext>
            </p:extLst>
          </p:nvPr>
        </p:nvGraphicFramePr>
        <p:xfrm>
          <a:off x="762000" y="2895605"/>
          <a:ext cx="7620000" cy="2514592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031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04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0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0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90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90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3905182"/>
                  </a:ext>
                </a:extLst>
              </a:tr>
              <a:tr h="3390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45243"/>
                  </a:ext>
                </a:extLst>
              </a:tr>
            </a:tbl>
          </a:graphicData>
        </a:graphic>
      </p:graphicFrame>
      <p:sp>
        <p:nvSpPr>
          <p:cNvPr id="9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discussed detailed approaches </a:t>
            </a:r>
            <a:r>
              <a:rPr lang="en-US" altLang="ko-KR" sz="2000" dirty="0"/>
              <a:t>on how to build </a:t>
            </a:r>
            <a:r>
              <a:rPr lang="en-US" altLang="ko-KR" sz="2000" dirty="0" err="1"/>
              <a:t>dRU</a:t>
            </a:r>
            <a:r>
              <a:rPr lang="en-US" altLang="ko-KR" sz="2000" dirty="0"/>
              <a:t> tone plan and how to indicate each </a:t>
            </a:r>
            <a:r>
              <a:rPr lang="en-US" altLang="ko-KR" sz="2000" dirty="0" err="1"/>
              <a:t>dRU</a:t>
            </a:r>
            <a:r>
              <a:rPr lang="en-US" altLang="ko-KR" sz="2000" dirty="0"/>
              <a:t> by using </a:t>
            </a:r>
            <a:r>
              <a:rPr lang="en-US" altLang="ko-KR" sz="2000" dirty="0" err="1"/>
              <a:t>rRU</a:t>
            </a:r>
            <a:r>
              <a:rPr lang="en-US" altLang="ko-KR" sz="2000" dirty="0"/>
              <a:t> indication</a:t>
            </a:r>
            <a:endParaRPr lang="ko-KR" altLang="en-US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With this approach, all of the RU / MRU configurations defined in the 11be spec are also available even in </a:t>
            </a:r>
            <a:r>
              <a:rPr lang="en-US" altLang="ko-KR" sz="2000" dirty="0" err="1" smtClean="0"/>
              <a:t>dRU</a:t>
            </a:r>
            <a:r>
              <a:rPr lang="en-US" altLang="ko-KR" sz="2000" dirty="0" smtClean="0"/>
              <a:t> tone plans 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050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11-23-0037-00-0uhr-uhr-feature-to-overcome-psd-limitations-distributed-tone-resource-units</a:t>
            </a:r>
          </a:p>
          <a:p>
            <a:pPr marL="0" indent="0">
              <a:buNone/>
            </a:pPr>
            <a:r>
              <a:rPr lang="en-US" altLang="ko-KR" sz="2000" dirty="0"/>
              <a:t>[2] </a:t>
            </a:r>
            <a:r>
              <a:rPr lang="en-US" altLang="ko-KR" sz="2000" dirty="0" smtClean="0"/>
              <a:t>11-23-0281-00-0uhr-considerations-on-ru-mru-designs-for-uhr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26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344F568-301E-46A9-87B7-B3D2507D325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588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ko-KR" sz="2000" dirty="0" smtClean="0"/>
              <a:t>40 MHz tone plan</a:t>
            </a:r>
          </a:p>
          <a:p>
            <a:pPr lvl="1" latinLnBrk="1"/>
            <a:r>
              <a:rPr lang="en-GB" altLang="ko-KR" sz="1700" dirty="0"/>
              <a:t>52 </a:t>
            </a:r>
            <a:r>
              <a:rPr lang="en-GB" altLang="ko-KR" sz="1700" dirty="0" smtClean="0"/>
              <a:t>dRU_1 </a:t>
            </a:r>
            <a:r>
              <a:rPr lang="en-GB" altLang="ko-KR" sz="1700" dirty="0"/>
              <a:t>= 26 </a:t>
            </a:r>
            <a:r>
              <a:rPr lang="en-GB" altLang="ko-KR" sz="1700" dirty="0" smtClean="0"/>
              <a:t>dRU_1 </a:t>
            </a:r>
            <a:r>
              <a:rPr lang="en-GB" altLang="ko-KR" sz="1700" dirty="0"/>
              <a:t>+ 26 </a:t>
            </a:r>
            <a:r>
              <a:rPr lang="en-GB" altLang="ko-KR" sz="1700" dirty="0" smtClean="0"/>
              <a:t>dRU_10</a:t>
            </a:r>
            <a:endParaRPr lang="en-GB" altLang="ko-KR" sz="1700" dirty="0"/>
          </a:p>
          <a:p>
            <a:pPr lvl="1" latinLnBrk="1"/>
            <a:r>
              <a:rPr lang="en-GB" altLang="ko-KR" sz="1700" dirty="0" smtClean="0"/>
              <a:t>52 dRU_2 </a:t>
            </a:r>
            <a:r>
              <a:rPr lang="en-GB" altLang="ko-KR" sz="1700" dirty="0"/>
              <a:t>= 26 </a:t>
            </a:r>
            <a:r>
              <a:rPr lang="en-GB" altLang="ko-KR" sz="1700" dirty="0" smtClean="0"/>
              <a:t>dRU_2 </a:t>
            </a:r>
            <a:r>
              <a:rPr lang="en-GB" altLang="ko-KR" sz="1700" dirty="0"/>
              <a:t>+ 26 </a:t>
            </a:r>
            <a:r>
              <a:rPr lang="en-GB" altLang="ko-KR" sz="1700" dirty="0" smtClean="0"/>
              <a:t>dRU_11</a:t>
            </a:r>
            <a:endParaRPr lang="en-GB" altLang="ko-KR" sz="1700" dirty="0"/>
          </a:p>
          <a:p>
            <a:pPr lvl="1" latinLnBrk="1"/>
            <a:r>
              <a:rPr lang="en-GB" altLang="ko-KR" sz="1700" dirty="0" smtClean="0"/>
              <a:t>52 dRU_3 </a:t>
            </a:r>
            <a:r>
              <a:rPr lang="en-GB" altLang="ko-KR" sz="1700" dirty="0"/>
              <a:t>= 26 </a:t>
            </a:r>
            <a:r>
              <a:rPr lang="en-GB" altLang="ko-KR" sz="1700" dirty="0" smtClean="0"/>
              <a:t>dRU_3 </a:t>
            </a:r>
            <a:r>
              <a:rPr lang="en-GB" altLang="ko-KR" sz="1700" dirty="0"/>
              <a:t>+ 26 </a:t>
            </a:r>
            <a:r>
              <a:rPr lang="en-GB" altLang="ko-KR" sz="1700" dirty="0" smtClean="0"/>
              <a:t>dRU_12</a:t>
            </a:r>
            <a:endParaRPr lang="en-GB" altLang="ko-KR" sz="1700" dirty="0"/>
          </a:p>
          <a:p>
            <a:pPr lvl="1" latinLnBrk="1"/>
            <a:r>
              <a:rPr lang="en-GB" altLang="ko-KR" sz="1700" dirty="0" smtClean="0"/>
              <a:t>52 dRU_4 </a:t>
            </a:r>
            <a:r>
              <a:rPr lang="en-GB" altLang="ko-KR" sz="1700" dirty="0"/>
              <a:t>= 26 </a:t>
            </a:r>
            <a:r>
              <a:rPr lang="en-GB" altLang="ko-KR" sz="1700" dirty="0" smtClean="0"/>
              <a:t>dRU_4 </a:t>
            </a:r>
            <a:r>
              <a:rPr lang="en-GB" altLang="ko-KR" sz="1700" dirty="0"/>
              <a:t>+ 26 </a:t>
            </a:r>
            <a:r>
              <a:rPr lang="en-GB" altLang="ko-KR" sz="1700" dirty="0" smtClean="0"/>
              <a:t>dRU_13</a:t>
            </a:r>
          </a:p>
          <a:p>
            <a:pPr lvl="1" latinLnBrk="1"/>
            <a:r>
              <a:rPr lang="en-GB" altLang="ko-KR" sz="1700" dirty="0"/>
              <a:t>52 </a:t>
            </a:r>
            <a:r>
              <a:rPr lang="en-GB" altLang="ko-KR" sz="1700" dirty="0" smtClean="0"/>
              <a:t>dRU_5 </a:t>
            </a:r>
            <a:r>
              <a:rPr lang="en-GB" altLang="ko-KR" sz="1700" dirty="0"/>
              <a:t>= 26 </a:t>
            </a:r>
            <a:r>
              <a:rPr lang="en-GB" altLang="ko-KR" sz="1700" dirty="0" smtClean="0"/>
              <a:t>dRU_6 </a:t>
            </a:r>
            <a:r>
              <a:rPr lang="en-GB" altLang="ko-KR" sz="1700" dirty="0"/>
              <a:t>+ 26 </a:t>
            </a:r>
            <a:r>
              <a:rPr lang="en-GB" altLang="ko-KR" sz="1700" dirty="0" smtClean="0"/>
              <a:t>dRU_15</a:t>
            </a:r>
            <a:endParaRPr lang="en-GB" altLang="ko-KR" sz="1700" dirty="0"/>
          </a:p>
          <a:p>
            <a:pPr lvl="1" latinLnBrk="1"/>
            <a:r>
              <a:rPr lang="en-GB" altLang="ko-KR" sz="1700" dirty="0" smtClean="0"/>
              <a:t>52 dRU_6 </a:t>
            </a:r>
            <a:r>
              <a:rPr lang="en-GB" altLang="ko-KR" sz="1700" dirty="0"/>
              <a:t>= 26 </a:t>
            </a:r>
            <a:r>
              <a:rPr lang="en-GB" altLang="ko-KR" sz="1700" dirty="0" smtClean="0"/>
              <a:t>dRU_7 </a:t>
            </a:r>
            <a:r>
              <a:rPr lang="en-GB" altLang="ko-KR" sz="1700" dirty="0"/>
              <a:t>+ 26 </a:t>
            </a:r>
            <a:r>
              <a:rPr lang="en-GB" altLang="ko-KR" sz="1700" dirty="0" smtClean="0"/>
              <a:t>dRU_16</a:t>
            </a:r>
            <a:endParaRPr lang="en-GB" altLang="ko-KR" sz="1700" dirty="0"/>
          </a:p>
          <a:p>
            <a:pPr lvl="1" latinLnBrk="1"/>
            <a:r>
              <a:rPr lang="en-GB" altLang="ko-KR" sz="1700" dirty="0" smtClean="0"/>
              <a:t>52 dRU_7 </a:t>
            </a:r>
            <a:r>
              <a:rPr lang="en-GB" altLang="ko-KR" sz="1700" dirty="0"/>
              <a:t>= 26 </a:t>
            </a:r>
            <a:r>
              <a:rPr lang="en-GB" altLang="ko-KR" sz="1700" dirty="0" smtClean="0"/>
              <a:t>dRU_8 </a:t>
            </a:r>
            <a:r>
              <a:rPr lang="en-GB" altLang="ko-KR" sz="1700" dirty="0"/>
              <a:t>+ 26 </a:t>
            </a:r>
            <a:r>
              <a:rPr lang="en-GB" altLang="ko-KR" sz="1700" dirty="0" smtClean="0"/>
              <a:t>dRU_17</a:t>
            </a:r>
            <a:endParaRPr lang="en-GB" altLang="ko-KR" sz="1700" dirty="0"/>
          </a:p>
          <a:p>
            <a:pPr lvl="1" latinLnBrk="1"/>
            <a:r>
              <a:rPr lang="en-GB" altLang="ko-KR" sz="1700" dirty="0" smtClean="0"/>
              <a:t>52 dRU_8 </a:t>
            </a:r>
            <a:r>
              <a:rPr lang="en-GB" altLang="ko-KR" sz="1700" dirty="0"/>
              <a:t>= 26 </a:t>
            </a:r>
            <a:r>
              <a:rPr lang="en-GB" altLang="ko-KR" sz="1700" dirty="0" smtClean="0"/>
              <a:t>dRU_9 </a:t>
            </a:r>
            <a:r>
              <a:rPr lang="en-GB" altLang="ko-KR" sz="1700" dirty="0"/>
              <a:t>+ 26 </a:t>
            </a:r>
            <a:r>
              <a:rPr lang="en-GB" altLang="ko-KR" sz="1700" dirty="0" smtClean="0"/>
              <a:t>dRU_18</a:t>
            </a:r>
            <a:endParaRPr lang="en-GB" altLang="ko-KR" sz="1700" dirty="0"/>
          </a:p>
          <a:p>
            <a:pPr lvl="1" latinLnBrk="1"/>
            <a:r>
              <a:rPr lang="en-GB" altLang="ko-KR" sz="1700" dirty="0" smtClean="0"/>
              <a:t>106 dRU_1 </a:t>
            </a:r>
            <a:r>
              <a:rPr lang="en-GB" altLang="ko-KR" sz="1700" dirty="0"/>
              <a:t>= 52 </a:t>
            </a:r>
            <a:r>
              <a:rPr lang="en-GB" altLang="ko-KR" sz="1700" dirty="0" smtClean="0"/>
              <a:t>dRU_1 </a:t>
            </a:r>
            <a:r>
              <a:rPr lang="en-GB" altLang="ko-KR" sz="1700" dirty="0"/>
              <a:t>+ 52 </a:t>
            </a:r>
            <a:r>
              <a:rPr lang="en-GB" altLang="ko-KR" sz="1700" dirty="0" smtClean="0"/>
              <a:t>dRU_5 </a:t>
            </a:r>
            <a:r>
              <a:rPr lang="en-GB" altLang="ko-KR" sz="1700" dirty="0"/>
              <a:t>+ two null tones</a:t>
            </a:r>
          </a:p>
          <a:p>
            <a:pPr lvl="1" latinLnBrk="1"/>
            <a:r>
              <a:rPr lang="en-GB" altLang="ko-KR" sz="1700" dirty="0" smtClean="0"/>
              <a:t>106 dRU_2 </a:t>
            </a:r>
            <a:r>
              <a:rPr lang="en-GB" altLang="ko-KR" sz="1700" dirty="0"/>
              <a:t>= 52 </a:t>
            </a:r>
            <a:r>
              <a:rPr lang="en-GB" altLang="ko-KR" sz="1700" dirty="0" smtClean="0"/>
              <a:t>dRU_2 </a:t>
            </a:r>
            <a:r>
              <a:rPr lang="en-GB" altLang="ko-KR" sz="1700" dirty="0"/>
              <a:t>+ 52 </a:t>
            </a:r>
            <a:r>
              <a:rPr lang="en-GB" altLang="ko-KR" sz="1700" dirty="0" smtClean="0"/>
              <a:t>dRU_6 </a:t>
            </a:r>
            <a:r>
              <a:rPr lang="en-GB" altLang="ko-KR" sz="1700" dirty="0"/>
              <a:t>+ two null tones</a:t>
            </a:r>
          </a:p>
          <a:p>
            <a:pPr lvl="1" latinLnBrk="1"/>
            <a:r>
              <a:rPr lang="en-GB" altLang="ko-KR" sz="1700" dirty="0" smtClean="0"/>
              <a:t>106 dRU_3 </a:t>
            </a:r>
            <a:r>
              <a:rPr lang="en-GB" altLang="ko-KR" sz="1700" dirty="0"/>
              <a:t>= 52 </a:t>
            </a:r>
            <a:r>
              <a:rPr lang="en-GB" altLang="ko-KR" sz="1700" dirty="0" smtClean="0"/>
              <a:t>dRU_3 </a:t>
            </a:r>
            <a:r>
              <a:rPr lang="en-GB" altLang="ko-KR" sz="1700" dirty="0"/>
              <a:t>+ 52 </a:t>
            </a:r>
            <a:r>
              <a:rPr lang="en-GB" altLang="ko-KR" sz="1700" dirty="0" smtClean="0"/>
              <a:t>dRU_7 </a:t>
            </a:r>
            <a:r>
              <a:rPr lang="en-GB" altLang="ko-KR" sz="1700" dirty="0"/>
              <a:t>+ two null tones</a:t>
            </a:r>
          </a:p>
          <a:p>
            <a:pPr lvl="1" latinLnBrk="1"/>
            <a:r>
              <a:rPr lang="en-GB" altLang="ko-KR" sz="1700" dirty="0" smtClean="0"/>
              <a:t>106 dRU_4 </a:t>
            </a:r>
            <a:r>
              <a:rPr lang="en-GB" altLang="ko-KR" sz="1700" dirty="0"/>
              <a:t>= 52 </a:t>
            </a:r>
            <a:r>
              <a:rPr lang="en-GB" altLang="ko-KR" sz="1700" dirty="0" smtClean="0"/>
              <a:t>dRU_4 </a:t>
            </a:r>
            <a:r>
              <a:rPr lang="en-GB" altLang="ko-KR" sz="1700" dirty="0"/>
              <a:t>+ 52 </a:t>
            </a:r>
            <a:r>
              <a:rPr lang="en-GB" altLang="ko-KR" sz="1700" dirty="0" smtClean="0"/>
              <a:t>dRU_8 </a:t>
            </a:r>
            <a:r>
              <a:rPr lang="en-GB" altLang="ko-KR" sz="1700" dirty="0"/>
              <a:t>+ two null tones</a:t>
            </a:r>
          </a:p>
          <a:p>
            <a:pPr lvl="1" latinLnBrk="1"/>
            <a:r>
              <a:rPr lang="en-GB" altLang="ko-KR" sz="1700" dirty="0" smtClean="0"/>
              <a:t>242 dRU_1 </a:t>
            </a:r>
            <a:r>
              <a:rPr lang="en-GB" altLang="ko-KR" sz="1700" dirty="0"/>
              <a:t>= 106 </a:t>
            </a:r>
            <a:r>
              <a:rPr lang="en-GB" altLang="ko-KR" sz="1700" dirty="0" smtClean="0"/>
              <a:t>dRU_1 </a:t>
            </a:r>
            <a:r>
              <a:rPr lang="en-GB" altLang="ko-KR" sz="1700" dirty="0"/>
              <a:t>+ 106 </a:t>
            </a:r>
            <a:r>
              <a:rPr lang="en-GB" altLang="ko-KR" sz="1700" dirty="0" smtClean="0"/>
              <a:t>dRU_3 </a:t>
            </a:r>
            <a:r>
              <a:rPr lang="en-GB" altLang="ko-KR" sz="1700" dirty="0"/>
              <a:t>+ 26 </a:t>
            </a:r>
            <a:r>
              <a:rPr lang="en-GB" altLang="ko-KR" sz="1700" dirty="0" smtClean="0"/>
              <a:t>dRU_5 </a:t>
            </a:r>
            <a:r>
              <a:rPr lang="en-GB" altLang="ko-KR" sz="1700" dirty="0"/>
              <a:t>+ four null tones</a:t>
            </a:r>
          </a:p>
          <a:p>
            <a:pPr lvl="1" latinLnBrk="1"/>
            <a:r>
              <a:rPr lang="en-GB" altLang="ko-KR" sz="1700" dirty="0" smtClean="0"/>
              <a:t>242 dRU_2 </a:t>
            </a:r>
            <a:r>
              <a:rPr lang="en-GB" altLang="ko-KR" sz="1700" dirty="0"/>
              <a:t>= 106 </a:t>
            </a:r>
            <a:r>
              <a:rPr lang="en-GB" altLang="ko-KR" sz="1700" dirty="0" smtClean="0"/>
              <a:t>dRU_2 </a:t>
            </a:r>
            <a:r>
              <a:rPr lang="en-GB" altLang="ko-KR" sz="1700" dirty="0"/>
              <a:t>+ 106 </a:t>
            </a:r>
            <a:r>
              <a:rPr lang="en-GB" altLang="ko-KR" sz="1700" dirty="0" smtClean="0"/>
              <a:t>dRU_4 </a:t>
            </a:r>
            <a:r>
              <a:rPr lang="en-GB" altLang="ko-KR" sz="1700" dirty="0"/>
              <a:t>+ 26 </a:t>
            </a:r>
            <a:r>
              <a:rPr lang="en-GB" altLang="ko-KR" sz="1700" dirty="0" smtClean="0"/>
              <a:t>dRU_14 </a:t>
            </a:r>
            <a:r>
              <a:rPr lang="en-GB" altLang="ko-KR" sz="1700" dirty="0"/>
              <a:t>+ four null </a:t>
            </a:r>
            <a:r>
              <a:rPr lang="en-GB" altLang="ko-KR" sz="1700" dirty="0" smtClean="0"/>
              <a:t>tones</a:t>
            </a:r>
            <a:endParaRPr lang="en-GB" altLang="ko-KR" sz="17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40 MHz </a:t>
            </a:r>
            <a:r>
              <a:rPr lang="en-US" altLang="ko-KR" dirty="0" err="1" smtClean="0"/>
              <a:t>dRU</a:t>
            </a:r>
            <a:r>
              <a:rPr lang="en-US" altLang="ko-KR" dirty="0" smtClean="0"/>
              <a:t> Tone </a:t>
            </a:r>
            <a:r>
              <a:rPr lang="en-US" altLang="ko-KR" dirty="0"/>
              <a:t>P</a:t>
            </a:r>
            <a:r>
              <a:rPr lang="en-US" altLang="ko-KR" dirty="0" smtClean="0"/>
              <a:t>lan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grpSp>
        <p:nvGrpSpPr>
          <p:cNvPr id="12" name="그룹 11"/>
          <p:cNvGrpSpPr/>
          <p:nvPr/>
        </p:nvGrpSpPr>
        <p:grpSpPr>
          <a:xfrm>
            <a:off x="6485606" y="1447800"/>
            <a:ext cx="1876120" cy="4538444"/>
            <a:chOff x="6485606" y="1447800"/>
            <a:chExt cx="1876120" cy="4538444"/>
          </a:xfrm>
        </p:grpSpPr>
        <p:grpSp>
          <p:nvGrpSpPr>
            <p:cNvPr id="11" name="그룹 10"/>
            <p:cNvGrpSpPr/>
            <p:nvPr/>
          </p:nvGrpSpPr>
          <p:grpSpPr>
            <a:xfrm>
              <a:off x="7239000" y="1447800"/>
              <a:ext cx="369332" cy="4538444"/>
              <a:chOff x="7239000" y="1447800"/>
              <a:chExt cx="369332" cy="4538444"/>
            </a:xfrm>
          </p:grpSpPr>
          <p:sp>
            <p:nvSpPr>
              <p:cNvPr id="9" name="TextBox 8"/>
              <p:cNvSpPr txBox="1"/>
              <p:nvPr/>
            </p:nvSpPr>
            <p:spPr>
              <a:xfrm rot="5400000">
                <a:off x="7233166" y="5611078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800" b="1" dirty="0" smtClean="0"/>
                  <a:t>…</a:t>
                </a:r>
                <a:endParaRPr lang="ko-KR" altLang="en-US" sz="1800" b="1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 rot="5400000">
                <a:off x="7233166" y="1453634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800" b="1" dirty="0" smtClean="0"/>
                  <a:t>…</a:t>
                </a:r>
                <a:endParaRPr lang="ko-KR" altLang="en-US" sz="1800" b="1" dirty="0"/>
              </a:p>
            </p:txBody>
          </p:sp>
        </p:grpSp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485606" y="1790196"/>
              <a:ext cx="1876120" cy="3853652"/>
            </a:xfrm>
            <a:prstGeom prst="rect">
              <a:avLst/>
            </a:prstGeom>
          </p:spPr>
        </p:pic>
      </p:grpSp>
      <p:sp>
        <p:nvSpPr>
          <p:cNvPr id="13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7631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40 MHz </a:t>
            </a:r>
            <a:r>
              <a:rPr lang="en-US" altLang="ko-KR" dirty="0" err="1" smtClean="0"/>
              <a:t>dRU</a:t>
            </a:r>
            <a:r>
              <a:rPr lang="en-US" altLang="ko-KR" dirty="0" smtClean="0"/>
              <a:t> Mapping (1/4)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First, we simply map </a:t>
            </a:r>
            <a:r>
              <a:rPr lang="en-US" altLang="ko-KR" sz="2000" dirty="0" smtClean="0"/>
              <a:t>242 dRU_1 </a:t>
            </a:r>
            <a:r>
              <a:rPr lang="en-US" altLang="ko-KR" sz="2000" dirty="0"/>
              <a:t>and </a:t>
            </a:r>
            <a:r>
              <a:rPr lang="en-US" altLang="ko-KR" sz="2000" dirty="0" smtClean="0"/>
              <a:t>242 dRU_2 </a:t>
            </a:r>
            <a:r>
              <a:rPr lang="en-US" altLang="ko-KR" sz="2000" dirty="0"/>
              <a:t>to </a:t>
            </a:r>
            <a:r>
              <a:rPr lang="en-US" altLang="ko-KR" sz="2000" dirty="0" smtClean="0"/>
              <a:t>242 rRU_1 </a:t>
            </a:r>
            <a:r>
              <a:rPr lang="en-US" altLang="ko-KR" sz="2000" dirty="0"/>
              <a:t>and </a:t>
            </a:r>
            <a:r>
              <a:rPr lang="en-US" altLang="ko-KR" sz="2000" dirty="0" smtClean="0"/>
              <a:t>242 rRU_2</a:t>
            </a:r>
            <a:r>
              <a:rPr lang="en-US" altLang="ko-KR" sz="2000" dirty="0"/>
              <a:t>, respectively</a:t>
            </a:r>
          </a:p>
          <a:p>
            <a:r>
              <a:rPr lang="en-US" altLang="ko-KR" sz="2000" dirty="0"/>
              <a:t>By using following relationship, we can map each </a:t>
            </a:r>
            <a:r>
              <a:rPr lang="en-US" altLang="ko-KR" sz="2000" dirty="0" smtClean="0"/>
              <a:t>106 </a:t>
            </a:r>
            <a:r>
              <a:rPr lang="en-US" altLang="ko-KR" sz="2000" dirty="0" err="1"/>
              <a:t>dRU</a:t>
            </a:r>
            <a:r>
              <a:rPr lang="en-US" altLang="ko-KR" sz="2000" dirty="0"/>
              <a:t> to a certain </a:t>
            </a:r>
            <a:r>
              <a:rPr lang="en-US" altLang="ko-KR" sz="2000" dirty="0" smtClean="0"/>
              <a:t>106 </a:t>
            </a:r>
            <a:r>
              <a:rPr lang="en-US" altLang="ko-KR" sz="2000" dirty="0" err="1" smtClean="0"/>
              <a:t>rRU</a:t>
            </a:r>
            <a:r>
              <a:rPr lang="en-US" altLang="ko-KR" sz="2000" dirty="0"/>
              <a:t> </a:t>
            </a:r>
            <a:r>
              <a:rPr lang="en-US" altLang="ko-KR" sz="2000" dirty="0" smtClean="0"/>
              <a:t>and 26 dRU_5 and 26 dRU_14 to a certain middle 26 </a:t>
            </a:r>
            <a:r>
              <a:rPr lang="en-US" altLang="ko-KR" sz="2000" dirty="0" err="1" smtClean="0"/>
              <a:t>rRU</a:t>
            </a:r>
            <a:endParaRPr lang="en-US" altLang="ko-KR" sz="2000" dirty="0" smtClean="0"/>
          </a:p>
          <a:p>
            <a:pPr lvl="1" latinLnBrk="1"/>
            <a:r>
              <a:rPr lang="en-GB" altLang="ko-KR" sz="1800" dirty="0"/>
              <a:t>242 </a:t>
            </a:r>
            <a:r>
              <a:rPr lang="en-GB" altLang="ko-KR" sz="1800" dirty="0" smtClean="0"/>
              <a:t>dRU_1 = </a:t>
            </a:r>
            <a:r>
              <a:rPr lang="en-GB" altLang="ko-KR" sz="1800" dirty="0"/>
              <a:t>106 </a:t>
            </a:r>
            <a:r>
              <a:rPr lang="en-GB" altLang="ko-KR" sz="1800" dirty="0" smtClean="0"/>
              <a:t>dRU_1 </a:t>
            </a:r>
            <a:r>
              <a:rPr lang="en-GB" altLang="ko-KR" sz="1800" dirty="0"/>
              <a:t>+ 106 </a:t>
            </a:r>
            <a:r>
              <a:rPr lang="en-GB" altLang="ko-KR" sz="1800" dirty="0" smtClean="0"/>
              <a:t>dRU_3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dRU_5 </a:t>
            </a:r>
            <a:r>
              <a:rPr lang="en-GB" altLang="ko-KR" sz="1800" dirty="0"/>
              <a:t>+ </a:t>
            </a:r>
            <a:r>
              <a:rPr lang="en-GB" altLang="ko-KR" sz="1800" dirty="0" smtClean="0"/>
              <a:t>four null tones</a:t>
            </a:r>
          </a:p>
          <a:p>
            <a:pPr lvl="1" latinLnBrk="1"/>
            <a:r>
              <a:rPr lang="en-GB" altLang="ko-KR" sz="1800" dirty="0" smtClean="0"/>
              <a:t>242 rRU_1 = </a:t>
            </a:r>
            <a:r>
              <a:rPr lang="en-GB" altLang="ko-KR" sz="1800" dirty="0"/>
              <a:t>106 </a:t>
            </a:r>
            <a:r>
              <a:rPr lang="en-GB" altLang="ko-KR" sz="1800" dirty="0" smtClean="0"/>
              <a:t>rRU_1 </a:t>
            </a:r>
            <a:r>
              <a:rPr lang="en-GB" altLang="ko-KR" sz="1800" dirty="0"/>
              <a:t>+ 106 </a:t>
            </a:r>
            <a:r>
              <a:rPr lang="en-GB" altLang="ko-KR" sz="1800" dirty="0" smtClean="0"/>
              <a:t>rRU_2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rRU_5 </a:t>
            </a:r>
            <a:r>
              <a:rPr lang="en-GB" altLang="ko-KR" sz="1800" dirty="0"/>
              <a:t>+ </a:t>
            </a:r>
            <a:r>
              <a:rPr lang="en-GB" altLang="ko-KR" sz="1800" dirty="0" smtClean="0"/>
              <a:t>four null </a:t>
            </a:r>
            <a:r>
              <a:rPr lang="en-GB" altLang="ko-KR" sz="1800" dirty="0"/>
              <a:t>tones</a:t>
            </a:r>
            <a:endParaRPr lang="ko-KR" altLang="ko-KR" sz="1800" dirty="0"/>
          </a:p>
          <a:p>
            <a:pPr lvl="1" latinLnBrk="1"/>
            <a:r>
              <a:rPr lang="en-GB" altLang="ko-KR" sz="1800" dirty="0"/>
              <a:t>242 </a:t>
            </a:r>
            <a:r>
              <a:rPr lang="en-GB" altLang="ko-KR" sz="1800" dirty="0" smtClean="0"/>
              <a:t>dRU_2 = </a:t>
            </a:r>
            <a:r>
              <a:rPr lang="en-GB" altLang="ko-KR" sz="1800" dirty="0"/>
              <a:t>106 </a:t>
            </a:r>
            <a:r>
              <a:rPr lang="en-GB" altLang="ko-KR" sz="1800" dirty="0" smtClean="0"/>
              <a:t>dRU_2 </a:t>
            </a:r>
            <a:r>
              <a:rPr lang="en-GB" altLang="ko-KR" sz="1800" dirty="0"/>
              <a:t>+ 106 </a:t>
            </a:r>
            <a:r>
              <a:rPr lang="en-GB" altLang="ko-KR" sz="1800" dirty="0" smtClean="0"/>
              <a:t>dRU_4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dRU_14 </a:t>
            </a:r>
            <a:r>
              <a:rPr lang="en-GB" altLang="ko-KR" sz="1800" dirty="0"/>
              <a:t>+ </a:t>
            </a:r>
            <a:r>
              <a:rPr lang="en-GB" altLang="ko-KR" sz="1800" dirty="0" smtClean="0"/>
              <a:t>four null tones</a:t>
            </a:r>
          </a:p>
          <a:p>
            <a:pPr lvl="1" latinLnBrk="1"/>
            <a:r>
              <a:rPr lang="en-GB" altLang="ko-KR" sz="1800" dirty="0" smtClean="0"/>
              <a:t>242 rRU_2 = </a:t>
            </a:r>
            <a:r>
              <a:rPr lang="en-GB" altLang="ko-KR" sz="1800" dirty="0"/>
              <a:t>106 </a:t>
            </a:r>
            <a:r>
              <a:rPr lang="en-GB" altLang="ko-KR" sz="1800" dirty="0" smtClean="0"/>
              <a:t>rRU_3 </a:t>
            </a:r>
            <a:r>
              <a:rPr lang="en-GB" altLang="ko-KR" sz="1800" dirty="0"/>
              <a:t>+ 106 </a:t>
            </a:r>
            <a:r>
              <a:rPr lang="en-GB" altLang="ko-KR" sz="1800" dirty="0" smtClean="0"/>
              <a:t>rRU_4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rRU_14 + four </a:t>
            </a:r>
            <a:r>
              <a:rPr lang="en-GB" altLang="ko-KR" sz="1800" dirty="0"/>
              <a:t>null </a:t>
            </a:r>
            <a:r>
              <a:rPr lang="en-GB" altLang="ko-KR" sz="1800" dirty="0" smtClean="0"/>
              <a:t>tones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7" name="아래쪽 화살표 6"/>
          <p:cNvSpPr/>
          <p:nvPr/>
        </p:nvSpPr>
        <p:spPr bwMode="auto">
          <a:xfrm>
            <a:off x="3200400" y="3700244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아래쪽 화살표 7"/>
          <p:cNvSpPr/>
          <p:nvPr/>
        </p:nvSpPr>
        <p:spPr bwMode="auto">
          <a:xfrm>
            <a:off x="4470633" y="3700244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아래쪽 화살표 8"/>
          <p:cNvSpPr/>
          <p:nvPr/>
        </p:nvSpPr>
        <p:spPr bwMode="auto">
          <a:xfrm>
            <a:off x="5622022" y="3705487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아래쪽 화살표 9"/>
          <p:cNvSpPr/>
          <p:nvPr/>
        </p:nvSpPr>
        <p:spPr bwMode="auto">
          <a:xfrm>
            <a:off x="3200400" y="4354935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아래쪽 화살표 10"/>
          <p:cNvSpPr/>
          <p:nvPr/>
        </p:nvSpPr>
        <p:spPr bwMode="auto">
          <a:xfrm>
            <a:off x="4470633" y="4354935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아래쪽 화살표 11"/>
          <p:cNvSpPr/>
          <p:nvPr/>
        </p:nvSpPr>
        <p:spPr bwMode="auto">
          <a:xfrm>
            <a:off x="5622022" y="4360178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4480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40 MHz </a:t>
            </a:r>
            <a:r>
              <a:rPr lang="en-US" altLang="ko-KR" dirty="0" err="1" smtClean="0"/>
              <a:t>dRU</a:t>
            </a:r>
            <a:r>
              <a:rPr lang="en-US" altLang="ko-KR" dirty="0" smtClean="0"/>
              <a:t> Mapping (2/4)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By </a:t>
            </a:r>
            <a:r>
              <a:rPr lang="en-US" altLang="ko-KR" sz="2000" dirty="0"/>
              <a:t>using following relationship, we can map each </a:t>
            </a:r>
            <a:r>
              <a:rPr lang="en-US" altLang="ko-KR" sz="2000" dirty="0" smtClean="0"/>
              <a:t>52 </a:t>
            </a:r>
            <a:r>
              <a:rPr lang="en-US" altLang="ko-KR" sz="2000" dirty="0" err="1"/>
              <a:t>dRU</a:t>
            </a:r>
            <a:r>
              <a:rPr lang="en-US" altLang="ko-KR" sz="2000" dirty="0"/>
              <a:t> to a certain </a:t>
            </a:r>
            <a:r>
              <a:rPr lang="en-US" altLang="ko-KR" sz="2000" dirty="0" smtClean="0"/>
              <a:t>52 </a:t>
            </a:r>
            <a:r>
              <a:rPr lang="en-US" altLang="ko-KR" sz="2000" dirty="0" err="1" smtClean="0"/>
              <a:t>rRU</a:t>
            </a:r>
            <a:endParaRPr lang="en-GB" altLang="ko-KR" sz="1800" dirty="0" smtClean="0"/>
          </a:p>
          <a:p>
            <a:pPr lvl="1" latinLnBrk="1"/>
            <a:r>
              <a:rPr lang="en-GB" altLang="ko-KR" sz="1800" dirty="0"/>
              <a:t>106 </a:t>
            </a:r>
            <a:r>
              <a:rPr lang="en-GB" altLang="ko-KR" sz="1800" dirty="0" smtClean="0"/>
              <a:t>dRU_1 = </a:t>
            </a:r>
            <a:r>
              <a:rPr lang="en-GB" altLang="ko-KR" sz="1800" dirty="0"/>
              <a:t>52 </a:t>
            </a:r>
            <a:r>
              <a:rPr lang="en-GB" altLang="ko-KR" sz="1800" dirty="0" smtClean="0"/>
              <a:t>dRU_1 </a:t>
            </a:r>
            <a:r>
              <a:rPr lang="en-GB" altLang="ko-KR" sz="1800" dirty="0"/>
              <a:t>+ 52 </a:t>
            </a:r>
            <a:r>
              <a:rPr lang="en-GB" altLang="ko-KR" sz="1800" dirty="0" smtClean="0"/>
              <a:t>dRU_5 </a:t>
            </a:r>
            <a:r>
              <a:rPr lang="en-GB" altLang="ko-KR" sz="1800" dirty="0"/>
              <a:t>+ </a:t>
            </a:r>
            <a:r>
              <a:rPr lang="en-GB" altLang="ko-KR" sz="1800" dirty="0" smtClean="0"/>
              <a:t>two null tones</a:t>
            </a:r>
          </a:p>
          <a:p>
            <a:pPr lvl="1" latinLnBrk="1"/>
            <a:r>
              <a:rPr lang="en-GB" altLang="ko-KR" sz="1800" dirty="0"/>
              <a:t>106 </a:t>
            </a:r>
            <a:r>
              <a:rPr lang="en-GB" altLang="ko-KR" sz="1800" dirty="0" smtClean="0"/>
              <a:t>rRU_1 = </a:t>
            </a:r>
            <a:r>
              <a:rPr lang="en-GB" altLang="ko-KR" sz="1800" dirty="0"/>
              <a:t>52 </a:t>
            </a:r>
            <a:r>
              <a:rPr lang="en-GB" altLang="ko-KR" sz="1800" dirty="0" smtClean="0"/>
              <a:t>rRU_1 </a:t>
            </a:r>
            <a:r>
              <a:rPr lang="en-GB" altLang="ko-KR" sz="1800" dirty="0"/>
              <a:t>+ 52 </a:t>
            </a:r>
            <a:r>
              <a:rPr lang="en-GB" altLang="ko-KR" sz="1800" dirty="0" smtClean="0"/>
              <a:t>rRU_2 </a:t>
            </a:r>
            <a:r>
              <a:rPr lang="en-GB" altLang="ko-KR" sz="1800" dirty="0"/>
              <a:t>+ </a:t>
            </a:r>
            <a:r>
              <a:rPr lang="en-GB" altLang="ko-KR" sz="1800" dirty="0" smtClean="0"/>
              <a:t>two null </a:t>
            </a:r>
            <a:r>
              <a:rPr lang="en-GB" altLang="ko-KR" sz="1800" dirty="0"/>
              <a:t>tones</a:t>
            </a:r>
          </a:p>
          <a:p>
            <a:pPr lvl="1" latinLnBrk="1"/>
            <a:r>
              <a:rPr lang="en-GB" altLang="ko-KR" sz="1800" dirty="0"/>
              <a:t>106 </a:t>
            </a:r>
            <a:r>
              <a:rPr lang="en-GB" altLang="ko-KR" sz="1800" dirty="0" smtClean="0"/>
              <a:t>dRU_2 </a:t>
            </a:r>
            <a:r>
              <a:rPr lang="en-GB" altLang="ko-KR" sz="1800" dirty="0"/>
              <a:t>= 52 </a:t>
            </a:r>
            <a:r>
              <a:rPr lang="en-GB" altLang="ko-KR" sz="1800" dirty="0" smtClean="0"/>
              <a:t>dRU_2 </a:t>
            </a:r>
            <a:r>
              <a:rPr lang="en-GB" altLang="ko-KR" sz="1800" dirty="0"/>
              <a:t>+ 52 </a:t>
            </a:r>
            <a:r>
              <a:rPr lang="en-GB" altLang="ko-KR" sz="1800" dirty="0" smtClean="0"/>
              <a:t>dRU_6 </a:t>
            </a:r>
            <a:r>
              <a:rPr lang="en-GB" altLang="ko-KR" sz="1800" dirty="0"/>
              <a:t>+ </a:t>
            </a:r>
            <a:r>
              <a:rPr lang="en-GB" altLang="ko-KR" sz="1800" dirty="0" smtClean="0"/>
              <a:t>two null tones</a:t>
            </a:r>
          </a:p>
          <a:p>
            <a:pPr lvl="1" latinLnBrk="1"/>
            <a:r>
              <a:rPr lang="en-GB" altLang="ko-KR" sz="1800" dirty="0"/>
              <a:t>106 </a:t>
            </a:r>
            <a:r>
              <a:rPr lang="en-GB" altLang="ko-KR" sz="1800" dirty="0" smtClean="0"/>
              <a:t>rRU_3 = </a:t>
            </a:r>
            <a:r>
              <a:rPr lang="en-GB" altLang="ko-KR" sz="1800" dirty="0"/>
              <a:t>52 </a:t>
            </a:r>
            <a:r>
              <a:rPr lang="en-GB" altLang="ko-KR" sz="1800" dirty="0" smtClean="0"/>
              <a:t>rRU_5 </a:t>
            </a:r>
            <a:r>
              <a:rPr lang="en-GB" altLang="ko-KR" sz="1800" dirty="0"/>
              <a:t>+ 52 </a:t>
            </a:r>
            <a:r>
              <a:rPr lang="en-GB" altLang="ko-KR" sz="1800" dirty="0" smtClean="0"/>
              <a:t>rRU_6 </a:t>
            </a:r>
            <a:r>
              <a:rPr lang="en-GB" altLang="ko-KR" sz="1800" dirty="0"/>
              <a:t>+ </a:t>
            </a:r>
            <a:r>
              <a:rPr lang="en-GB" altLang="ko-KR" sz="1800" dirty="0" smtClean="0"/>
              <a:t>two null </a:t>
            </a:r>
            <a:r>
              <a:rPr lang="en-GB" altLang="ko-KR" sz="1800" dirty="0"/>
              <a:t>tones</a:t>
            </a:r>
          </a:p>
          <a:p>
            <a:pPr lvl="1" latinLnBrk="1"/>
            <a:r>
              <a:rPr lang="en-GB" altLang="ko-KR" sz="1800" dirty="0"/>
              <a:t>106 </a:t>
            </a:r>
            <a:r>
              <a:rPr lang="en-GB" altLang="ko-KR" sz="1800" dirty="0" smtClean="0"/>
              <a:t>dRU_3 </a:t>
            </a:r>
            <a:r>
              <a:rPr lang="en-GB" altLang="ko-KR" sz="1800" dirty="0"/>
              <a:t>= 52 </a:t>
            </a:r>
            <a:r>
              <a:rPr lang="en-GB" altLang="ko-KR" sz="1800" dirty="0" smtClean="0"/>
              <a:t>dRU_3 </a:t>
            </a:r>
            <a:r>
              <a:rPr lang="en-GB" altLang="ko-KR" sz="1800" dirty="0"/>
              <a:t>+ 52 </a:t>
            </a:r>
            <a:r>
              <a:rPr lang="en-GB" altLang="ko-KR" sz="1800" dirty="0" smtClean="0"/>
              <a:t>dRU_7 </a:t>
            </a:r>
            <a:r>
              <a:rPr lang="en-GB" altLang="ko-KR" sz="1800" dirty="0"/>
              <a:t>+ </a:t>
            </a:r>
            <a:r>
              <a:rPr lang="en-GB" altLang="ko-KR" sz="1800" dirty="0" smtClean="0"/>
              <a:t>two null tones</a:t>
            </a:r>
          </a:p>
          <a:p>
            <a:pPr lvl="1" latinLnBrk="1"/>
            <a:r>
              <a:rPr lang="en-GB" altLang="ko-KR" sz="1800" dirty="0"/>
              <a:t>106 </a:t>
            </a:r>
            <a:r>
              <a:rPr lang="en-GB" altLang="ko-KR" sz="1800" dirty="0" smtClean="0"/>
              <a:t>rRU_2 = </a:t>
            </a:r>
            <a:r>
              <a:rPr lang="en-GB" altLang="ko-KR" sz="1800" dirty="0"/>
              <a:t>52 </a:t>
            </a:r>
            <a:r>
              <a:rPr lang="en-GB" altLang="ko-KR" sz="1800" dirty="0" smtClean="0"/>
              <a:t>rRU_3 </a:t>
            </a:r>
            <a:r>
              <a:rPr lang="en-GB" altLang="ko-KR" sz="1800" dirty="0"/>
              <a:t>+ 52 </a:t>
            </a:r>
            <a:r>
              <a:rPr lang="en-GB" altLang="ko-KR" sz="1800" dirty="0" smtClean="0"/>
              <a:t>rRU_4 </a:t>
            </a:r>
            <a:r>
              <a:rPr lang="en-GB" altLang="ko-KR" sz="1800" dirty="0"/>
              <a:t>+ </a:t>
            </a:r>
            <a:r>
              <a:rPr lang="en-GB" altLang="ko-KR" sz="1800" dirty="0" smtClean="0"/>
              <a:t>two null </a:t>
            </a:r>
            <a:r>
              <a:rPr lang="en-GB" altLang="ko-KR" sz="1800" dirty="0"/>
              <a:t>tones</a:t>
            </a:r>
          </a:p>
          <a:p>
            <a:pPr lvl="1" latinLnBrk="1"/>
            <a:r>
              <a:rPr lang="en-GB" altLang="ko-KR" sz="1800" dirty="0"/>
              <a:t>106 </a:t>
            </a:r>
            <a:r>
              <a:rPr lang="en-GB" altLang="ko-KR" sz="1800" dirty="0" smtClean="0"/>
              <a:t>dRU_4 = </a:t>
            </a:r>
            <a:r>
              <a:rPr lang="en-GB" altLang="ko-KR" sz="1800" dirty="0"/>
              <a:t>52 </a:t>
            </a:r>
            <a:r>
              <a:rPr lang="en-GB" altLang="ko-KR" sz="1800" dirty="0" smtClean="0"/>
              <a:t>dRU_4 </a:t>
            </a:r>
            <a:r>
              <a:rPr lang="en-GB" altLang="ko-KR" sz="1800" dirty="0"/>
              <a:t>+ 52 </a:t>
            </a:r>
            <a:r>
              <a:rPr lang="en-GB" altLang="ko-KR" sz="1800" dirty="0" smtClean="0"/>
              <a:t>dRU_8 </a:t>
            </a:r>
            <a:r>
              <a:rPr lang="en-GB" altLang="ko-KR" sz="1800" dirty="0"/>
              <a:t>+ </a:t>
            </a:r>
            <a:r>
              <a:rPr lang="en-GB" altLang="ko-KR" sz="1800" dirty="0" smtClean="0"/>
              <a:t>two null tones</a:t>
            </a:r>
          </a:p>
          <a:p>
            <a:pPr lvl="1" latinLnBrk="1"/>
            <a:r>
              <a:rPr lang="en-GB" altLang="ko-KR" sz="1800" dirty="0"/>
              <a:t>106 </a:t>
            </a:r>
            <a:r>
              <a:rPr lang="en-GB" altLang="ko-KR" sz="1800" dirty="0" smtClean="0"/>
              <a:t>rRU_4 = </a:t>
            </a:r>
            <a:r>
              <a:rPr lang="en-GB" altLang="ko-KR" sz="1800" dirty="0"/>
              <a:t>52 </a:t>
            </a:r>
            <a:r>
              <a:rPr lang="en-GB" altLang="ko-KR" sz="1800" dirty="0" smtClean="0"/>
              <a:t>rRU_7 </a:t>
            </a:r>
            <a:r>
              <a:rPr lang="en-GB" altLang="ko-KR" sz="1800" dirty="0"/>
              <a:t>+ 52 </a:t>
            </a:r>
            <a:r>
              <a:rPr lang="en-GB" altLang="ko-KR" sz="1800" dirty="0" smtClean="0"/>
              <a:t>rRU_8 + two </a:t>
            </a:r>
            <a:r>
              <a:rPr lang="en-GB" altLang="ko-KR" sz="1800" dirty="0"/>
              <a:t>null </a:t>
            </a:r>
            <a:r>
              <a:rPr lang="en-GB" altLang="ko-KR" sz="1800" dirty="0" smtClean="0"/>
              <a:t>tones</a:t>
            </a:r>
            <a:endParaRPr lang="en-GB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7" name="아래쪽 화살표 6"/>
          <p:cNvSpPr/>
          <p:nvPr/>
        </p:nvSpPr>
        <p:spPr bwMode="auto">
          <a:xfrm>
            <a:off x="3098334" y="2718033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아래쪽 화살표 7"/>
          <p:cNvSpPr/>
          <p:nvPr/>
        </p:nvSpPr>
        <p:spPr bwMode="auto">
          <a:xfrm>
            <a:off x="4242033" y="2718033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아래쪽 화살표 8"/>
          <p:cNvSpPr/>
          <p:nvPr/>
        </p:nvSpPr>
        <p:spPr bwMode="auto">
          <a:xfrm>
            <a:off x="3098334" y="3377967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아래쪽 화살표 9"/>
          <p:cNvSpPr/>
          <p:nvPr/>
        </p:nvSpPr>
        <p:spPr bwMode="auto">
          <a:xfrm>
            <a:off x="4242033" y="3377967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아래쪽 화살표 12"/>
          <p:cNvSpPr/>
          <p:nvPr/>
        </p:nvSpPr>
        <p:spPr bwMode="auto">
          <a:xfrm>
            <a:off x="3098334" y="4038949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아래쪽 화살표 13"/>
          <p:cNvSpPr/>
          <p:nvPr/>
        </p:nvSpPr>
        <p:spPr bwMode="auto">
          <a:xfrm>
            <a:off x="4242033" y="4038949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아래쪽 화살표 14"/>
          <p:cNvSpPr/>
          <p:nvPr/>
        </p:nvSpPr>
        <p:spPr bwMode="auto">
          <a:xfrm>
            <a:off x="3098334" y="4696690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아래쪽 화살표 15"/>
          <p:cNvSpPr/>
          <p:nvPr/>
        </p:nvSpPr>
        <p:spPr bwMode="auto">
          <a:xfrm>
            <a:off x="4242033" y="4696690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1426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40 MHz </a:t>
            </a:r>
            <a:r>
              <a:rPr lang="en-US" altLang="ko-KR" dirty="0" err="1" smtClean="0"/>
              <a:t>dRU</a:t>
            </a:r>
            <a:r>
              <a:rPr lang="en-US" altLang="ko-KR" dirty="0" smtClean="0"/>
              <a:t> Mapping (3/4)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By </a:t>
            </a:r>
            <a:r>
              <a:rPr lang="en-US" altLang="ko-KR" sz="2000" dirty="0"/>
              <a:t>using following relationship, we can map each </a:t>
            </a:r>
            <a:r>
              <a:rPr lang="en-US" altLang="ko-KR" sz="2000" dirty="0" smtClean="0"/>
              <a:t>26 </a:t>
            </a:r>
            <a:r>
              <a:rPr lang="en-US" altLang="ko-KR" sz="2000" dirty="0" err="1"/>
              <a:t>dRU</a:t>
            </a:r>
            <a:r>
              <a:rPr lang="en-US" altLang="ko-KR" sz="2000" dirty="0"/>
              <a:t> to a certain </a:t>
            </a:r>
            <a:r>
              <a:rPr lang="en-US" altLang="ko-KR" sz="2000" dirty="0" smtClean="0"/>
              <a:t>26 </a:t>
            </a:r>
            <a:r>
              <a:rPr lang="en-US" altLang="ko-KR" sz="2000" dirty="0" err="1" smtClean="0"/>
              <a:t>rRU</a:t>
            </a:r>
            <a:endParaRPr lang="en-GB" altLang="ko-KR" sz="1800" dirty="0" smtClean="0"/>
          </a:p>
          <a:p>
            <a:pPr lvl="1" latinLnBrk="1"/>
            <a:r>
              <a:rPr lang="en-GB" altLang="ko-KR" sz="1800" dirty="0" smtClean="0"/>
              <a:t>52 dRU_1 = 26 dRU_1 + 26 dRU_10</a:t>
            </a:r>
          </a:p>
          <a:p>
            <a:pPr lvl="1" latinLnBrk="1"/>
            <a:r>
              <a:rPr lang="en-GB" altLang="ko-KR" sz="1800" dirty="0"/>
              <a:t>52 </a:t>
            </a:r>
            <a:r>
              <a:rPr lang="en-GB" altLang="ko-KR" sz="1800" dirty="0" smtClean="0"/>
              <a:t>rRU_1 = </a:t>
            </a:r>
            <a:r>
              <a:rPr lang="en-GB" altLang="ko-KR" sz="1800" dirty="0"/>
              <a:t>26 </a:t>
            </a:r>
            <a:r>
              <a:rPr lang="en-GB" altLang="ko-KR" sz="1800" dirty="0" smtClean="0"/>
              <a:t>rRU_1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rRU_2</a:t>
            </a:r>
          </a:p>
          <a:p>
            <a:pPr lvl="1" latinLnBrk="1"/>
            <a:r>
              <a:rPr lang="en-GB" altLang="ko-KR" sz="1800" dirty="0" smtClean="0"/>
              <a:t>52 dRU_2 = 26 dRU_2 + 26 dRU_11</a:t>
            </a:r>
          </a:p>
          <a:p>
            <a:pPr lvl="1" latinLnBrk="1"/>
            <a:r>
              <a:rPr lang="en-GB" altLang="ko-KR" sz="1800" dirty="0"/>
              <a:t>52 </a:t>
            </a:r>
            <a:r>
              <a:rPr lang="en-GB" altLang="ko-KR" sz="1800" dirty="0" smtClean="0"/>
              <a:t>rRU_5 = </a:t>
            </a:r>
            <a:r>
              <a:rPr lang="en-GB" altLang="ko-KR" sz="1800" dirty="0"/>
              <a:t>26 </a:t>
            </a:r>
            <a:r>
              <a:rPr lang="en-GB" altLang="ko-KR" sz="1800" dirty="0" smtClean="0"/>
              <a:t>rRU_10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rRU_11</a:t>
            </a:r>
          </a:p>
          <a:p>
            <a:pPr lvl="1" latinLnBrk="1"/>
            <a:r>
              <a:rPr lang="en-GB" altLang="ko-KR" sz="1800" dirty="0" smtClean="0"/>
              <a:t>52 dRU_3 = 26 dRU_3 + 26 dRU_12</a:t>
            </a:r>
          </a:p>
          <a:p>
            <a:pPr lvl="1" latinLnBrk="1"/>
            <a:r>
              <a:rPr lang="en-GB" altLang="ko-KR" sz="1800" dirty="0"/>
              <a:t>52 </a:t>
            </a:r>
            <a:r>
              <a:rPr lang="en-GB" altLang="ko-KR" sz="1800" dirty="0" smtClean="0"/>
              <a:t>rRU_3 = </a:t>
            </a:r>
            <a:r>
              <a:rPr lang="en-GB" altLang="ko-KR" sz="1800" dirty="0"/>
              <a:t>26 </a:t>
            </a:r>
            <a:r>
              <a:rPr lang="en-GB" altLang="ko-KR" sz="1800" dirty="0" smtClean="0"/>
              <a:t>rRU_6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rRU_7</a:t>
            </a:r>
          </a:p>
          <a:p>
            <a:pPr lvl="1" latinLnBrk="1"/>
            <a:r>
              <a:rPr lang="en-GB" altLang="ko-KR" sz="1800" dirty="0" smtClean="0"/>
              <a:t>52 dRU_4 = 26 dRU_4 + 26 dRU_13</a:t>
            </a:r>
          </a:p>
          <a:p>
            <a:pPr lvl="1" latinLnBrk="1"/>
            <a:r>
              <a:rPr lang="en-GB" altLang="ko-KR" sz="1800" dirty="0"/>
              <a:t>52 </a:t>
            </a:r>
            <a:r>
              <a:rPr lang="en-GB" altLang="ko-KR" sz="1800" dirty="0" smtClean="0"/>
              <a:t>rRU_7 = </a:t>
            </a:r>
            <a:r>
              <a:rPr lang="en-GB" altLang="ko-KR" sz="1800" dirty="0"/>
              <a:t>26 </a:t>
            </a:r>
            <a:r>
              <a:rPr lang="en-GB" altLang="ko-KR" sz="1800" dirty="0" smtClean="0"/>
              <a:t>rRU_15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rRU_16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15" name="아래쪽 화살표 14"/>
          <p:cNvSpPr/>
          <p:nvPr/>
        </p:nvSpPr>
        <p:spPr bwMode="auto">
          <a:xfrm>
            <a:off x="2989277" y="2718033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아래쪽 화살표 15"/>
          <p:cNvSpPr/>
          <p:nvPr/>
        </p:nvSpPr>
        <p:spPr bwMode="auto">
          <a:xfrm>
            <a:off x="4132976" y="2718033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아래쪽 화살표 16"/>
          <p:cNvSpPr/>
          <p:nvPr/>
        </p:nvSpPr>
        <p:spPr bwMode="auto">
          <a:xfrm>
            <a:off x="2989277" y="3377967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아래쪽 화살표 17"/>
          <p:cNvSpPr/>
          <p:nvPr/>
        </p:nvSpPr>
        <p:spPr bwMode="auto">
          <a:xfrm>
            <a:off x="4132976" y="3377967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아래쪽 화살표 18"/>
          <p:cNvSpPr/>
          <p:nvPr/>
        </p:nvSpPr>
        <p:spPr bwMode="auto">
          <a:xfrm>
            <a:off x="2989277" y="4038949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아래쪽 화살표 19"/>
          <p:cNvSpPr/>
          <p:nvPr/>
        </p:nvSpPr>
        <p:spPr bwMode="auto">
          <a:xfrm>
            <a:off x="4132976" y="4038949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아래쪽 화살표 20"/>
          <p:cNvSpPr/>
          <p:nvPr/>
        </p:nvSpPr>
        <p:spPr bwMode="auto">
          <a:xfrm>
            <a:off x="2989277" y="4696690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아래쪽 화살표 21"/>
          <p:cNvSpPr/>
          <p:nvPr/>
        </p:nvSpPr>
        <p:spPr bwMode="auto">
          <a:xfrm>
            <a:off x="4132976" y="4696690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3766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40 MHz </a:t>
            </a:r>
            <a:r>
              <a:rPr lang="en-US" altLang="ko-KR" dirty="0" err="1" smtClean="0"/>
              <a:t>dRU</a:t>
            </a:r>
            <a:r>
              <a:rPr lang="en-US" altLang="ko-KR" dirty="0" smtClean="0"/>
              <a:t> Mapping (4/4)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By </a:t>
            </a:r>
            <a:r>
              <a:rPr lang="en-US" altLang="ko-KR" sz="2000" dirty="0"/>
              <a:t>using following relationship, we can map each </a:t>
            </a:r>
            <a:r>
              <a:rPr lang="en-US" altLang="ko-KR" sz="2000" dirty="0" smtClean="0"/>
              <a:t>26 </a:t>
            </a:r>
            <a:r>
              <a:rPr lang="en-US" altLang="ko-KR" sz="2000" dirty="0" err="1"/>
              <a:t>dRU</a:t>
            </a:r>
            <a:r>
              <a:rPr lang="en-US" altLang="ko-KR" sz="2000" dirty="0"/>
              <a:t> to a certain </a:t>
            </a:r>
            <a:r>
              <a:rPr lang="en-US" altLang="ko-KR" sz="2000" dirty="0" smtClean="0"/>
              <a:t>26 </a:t>
            </a:r>
            <a:r>
              <a:rPr lang="en-US" altLang="ko-KR" sz="2000" dirty="0" err="1" smtClean="0"/>
              <a:t>rRU</a:t>
            </a:r>
            <a:r>
              <a:rPr lang="en-US" altLang="ko-KR" sz="2000" dirty="0" smtClean="0"/>
              <a:t> (cont.)</a:t>
            </a:r>
            <a:endParaRPr lang="en-GB" altLang="ko-KR" sz="1800" dirty="0" smtClean="0"/>
          </a:p>
          <a:p>
            <a:pPr lvl="1" latinLnBrk="1"/>
            <a:r>
              <a:rPr lang="en-GB" altLang="ko-KR" sz="1800" dirty="0" smtClean="0"/>
              <a:t>52 dRU_5 = 26 dRU_6 + 26 dRU_15</a:t>
            </a:r>
          </a:p>
          <a:p>
            <a:pPr lvl="1" latinLnBrk="1"/>
            <a:r>
              <a:rPr lang="en-GB" altLang="ko-KR" sz="1800" dirty="0"/>
              <a:t>52 </a:t>
            </a:r>
            <a:r>
              <a:rPr lang="en-GB" altLang="ko-KR" sz="1800" dirty="0" smtClean="0"/>
              <a:t>rRU_2 = </a:t>
            </a:r>
            <a:r>
              <a:rPr lang="en-GB" altLang="ko-KR" sz="1800" dirty="0"/>
              <a:t>26 </a:t>
            </a:r>
            <a:r>
              <a:rPr lang="en-GB" altLang="ko-KR" sz="1800" dirty="0" smtClean="0"/>
              <a:t>rRU_3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rRU_4</a:t>
            </a:r>
          </a:p>
          <a:p>
            <a:pPr lvl="1" latinLnBrk="1"/>
            <a:r>
              <a:rPr lang="en-GB" altLang="ko-KR" sz="1800" dirty="0" smtClean="0"/>
              <a:t>52 dRU_6 = 26 dRU_7 + 26 dRU_16</a:t>
            </a:r>
          </a:p>
          <a:p>
            <a:pPr lvl="1" latinLnBrk="1"/>
            <a:r>
              <a:rPr lang="en-GB" altLang="ko-KR" sz="1800" dirty="0"/>
              <a:t>52 </a:t>
            </a:r>
            <a:r>
              <a:rPr lang="en-GB" altLang="ko-KR" sz="1800" dirty="0" smtClean="0"/>
              <a:t>rRU_6 = </a:t>
            </a:r>
            <a:r>
              <a:rPr lang="en-GB" altLang="ko-KR" sz="1800" dirty="0"/>
              <a:t>26 </a:t>
            </a:r>
            <a:r>
              <a:rPr lang="en-GB" altLang="ko-KR" sz="1800" dirty="0" smtClean="0"/>
              <a:t>rRU_12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rRU_13</a:t>
            </a:r>
          </a:p>
          <a:p>
            <a:pPr lvl="1" latinLnBrk="1"/>
            <a:r>
              <a:rPr lang="en-GB" altLang="ko-KR" sz="1800" dirty="0" smtClean="0"/>
              <a:t>52 dRU_7 = 26 dRU_8 + 26 dRU_17</a:t>
            </a:r>
          </a:p>
          <a:p>
            <a:pPr lvl="1" latinLnBrk="1"/>
            <a:r>
              <a:rPr lang="en-GB" altLang="ko-KR" sz="1800" dirty="0"/>
              <a:t>52 </a:t>
            </a:r>
            <a:r>
              <a:rPr lang="en-GB" altLang="ko-KR" sz="1800" dirty="0" smtClean="0"/>
              <a:t>rRU_4 = </a:t>
            </a:r>
            <a:r>
              <a:rPr lang="en-GB" altLang="ko-KR" sz="1800" dirty="0"/>
              <a:t>26 </a:t>
            </a:r>
            <a:r>
              <a:rPr lang="en-GB" altLang="ko-KR" sz="1800" dirty="0" smtClean="0"/>
              <a:t>rRU_8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rRU_9</a:t>
            </a:r>
          </a:p>
          <a:p>
            <a:pPr lvl="1" latinLnBrk="1"/>
            <a:r>
              <a:rPr lang="en-GB" altLang="ko-KR" sz="1800" dirty="0" smtClean="0"/>
              <a:t>52 dRU_8 = 26 dRU_9 + 26 dRU_18</a:t>
            </a:r>
          </a:p>
          <a:p>
            <a:pPr lvl="1" latinLnBrk="1"/>
            <a:r>
              <a:rPr lang="en-GB" altLang="ko-KR" sz="1800" dirty="0"/>
              <a:t>52 </a:t>
            </a:r>
            <a:r>
              <a:rPr lang="en-GB" altLang="ko-KR" sz="1800" dirty="0" smtClean="0"/>
              <a:t>rRU_8 = </a:t>
            </a:r>
            <a:r>
              <a:rPr lang="en-GB" altLang="ko-KR" sz="1800" dirty="0"/>
              <a:t>26 </a:t>
            </a:r>
            <a:r>
              <a:rPr lang="en-GB" altLang="ko-KR" sz="1800" dirty="0" smtClean="0"/>
              <a:t>rRU_17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rRU_18</a:t>
            </a:r>
            <a:endParaRPr lang="en-GB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7" name="아래쪽 화살표 6"/>
          <p:cNvSpPr/>
          <p:nvPr/>
        </p:nvSpPr>
        <p:spPr bwMode="auto">
          <a:xfrm>
            <a:off x="2989277" y="2718033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아래쪽 화살표 7"/>
          <p:cNvSpPr/>
          <p:nvPr/>
        </p:nvSpPr>
        <p:spPr bwMode="auto">
          <a:xfrm>
            <a:off x="4132976" y="2718033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아래쪽 화살표 8"/>
          <p:cNvSpPr/>
          <p:nvPr/>
        </p:nvSpPr>
        <p:spPr bwMode="auto">
          <a:xfrm>
            <a:off x="2989277" y="3377967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아래쪽 화살표 9"/>
          <p:cNvSpPr/>
          <p:nvPr/>
        </p:nvSpPr>
        <p:spPr bwMode="auto">
          <a:xfrm>
            <a:off x="4132976" y="3377967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아래쪽 화살표 10"/>
          <p:cNvSpPr/>
          <p:nvPr/>
        </p:nvSpPr>
        <p:spPr bwMode="auto">
          <a:xfrm>
            <a:off x="2989277" y="4038949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아래쪽 화살표 11"/>
          <p:cNvSpPr/>
          <p:nvPr/>
        </p:nvSpPr>
        <p:spPr bwMode="auto">
          <a:xfrm>
            <a:off x="4132976" y="4038949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아래쪽 화살표 12"/>
          <p:cNvSpPr/>
          <p:nvPr/>
        </p:nvSpPr>
        <p:spPr bwMode="auto">
          <a:xfrm>
            <a:off x="2989277" y="4696690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아래쪽 화살표 13"/>
          <p:cNvSpPr/>
          <p:nvPr/>
        </p:nvSpPr>
        <p:spPr bwMode="auto">
          <a:xfrm>
            <a:off x="4132976" y="4696690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9371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8</a:t>
            </a:r>
            <a:r>
              <a:rPr lang="en-US" altLang="ko-KR" sz="2000" dirty="0" smtClean="0"/>
              <a:t>0 MHz tone plan</a:t>
            </a:r>
          </a:p>
          <a:p>
            <a:pPr lvl="1" latinLnBrk="1"/>
            <a:r>
              <a:rPr lang="en-GB" altLang="ko-KR" sz="1800" dirty="0"/>
              <a:t>52 </a:t>
            </a:r>
            <a:r>
              <a:rPr lang="en-GB" altLang="ko-KR" sz="1800" dirty="0" smtClean="0"/>
              <a:t>dRU_1 </a:t>
            </a:r>
            <a:r>
              <a:rPr lang="en-GB" altLang="ko-KR" sz="1800" dirty="0"/>
              <a:t>= 26 </a:t>
            </a:r>
            <a:r>
              <a:rPr lang="en-GB" altLang="ko-KR" sz="1800" dirty="0" smtClean="0"/>
              <a:t>dRU_1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dRU_19</a:t>
            </a:r>
            <a:endParaRPr lang="en-GB" altLang="ko-KR" sz="1800" dirty="0"/>
          </a:p>
          <a:p>
            <a:pPr lvl="1" latinLnBrk="1"/>
            <a:r>
              <a:rPr lang="en-GB" altLang="ko-KR" sz="1800" dirty="0" smtClean="0"/>
              <a:t>52 dRU_2 </a:t>
            </a:r>
            <a:r>
              <a:rPr lang="en-GB" altLang="ko-KR" sz="1800" dirty="0"/>
              <a:t>= 26 </a:t>
            </a:r>
            <a:r>
              <a:rPr lang="en-GB" altLang="ko-KR" sz="1800" dirty="0" smtClean="0"/>
              <a:t>dRU_2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dRU_20</a:t>
            </a:r>
            <a:endParaRPr lang="en-GB" altLang="ko-KR" sz="1800" dirty="0"/>
          </a:p>
          <a:p>
            <a:pPr lvl="1" latinLnBrk="1"/>
            <a:r>
              <a:rPr lang="en-GB" altLang="ko-KR" sz="1800" dirty="0" smtClean="0"/>
              <a:t>52 dRU_3 </a:t>
            </a:r>
            <a:r>
              <a:rPr lang="en-GB" altLang="ko-KR" sz="1800" dirty="0"/>
              <a:t>= 26 </a:t>
            </a:r>
            <a:r>
              <a:rPr lang="en-GB" altLang="ko-KR" sz="1800" dirty="0" smtClean="0"/>
              <a:t>dRU_3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dRU_21</a:t>
            </a:r>
            <a:endParaRPr lang="en-GB" altLang="ko-KR" sz="1800" dirty="0"/>
          </a:p>
          <a:p>
            <a:pPr lvl="1" latinLnBrk="1"/>
            <a:r>
              <a:rPr lang="en-GB" altLang="ko-KR" sz="1800" dirty="0" smtClean="0"/>
              <a:t>52 dRU_4 </a:t>
            </a:r>
            <a:r>
              <a:rPr lang="en-GB" altLang="ko-KR" sz="1800" dirty="0"/>
              <a:t>= 26 </a:t>
            </a:r>
            <a:r>
              <a:rPr lang="en-GB" altLang="ko-KR" sz="1800" dirty="0" smtClean="0"/>
              <a:t>dRU_4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dRU_22</a:t>
            </a:r>
          </a:p>
          <a:p>
            <a:pPr lvl="1" latinLnBrk="1"/>
            <a:r>
              <a:rPr lang="en-GB" altLang="ko-KR" sz="1800" dirty="0"/>
              <a:t>52 </a:t>
            </a:r>
            <a:r>
              <a:rPr lang="en-GB" altLang="ko-KR" sz="1800" dirty="0" smtClean="0"/>
              <a:t>dRU_5 </a:t>
            </a:r>
            <a:r>
              <a:rPr lang="en-GB" altLang="ko-KR" sz="1800" dirty="0"/>
              <a:t>= 26 </a:t>
            </a:r>
            <a:r>
              <a:rPr lang="en-GB" altLang="ko-KR" sz="1800" dirty="0" smtClean="0"/>
              <a:t>dRU_6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dRU_24</a:t>
            </a:r>
            <a:endParaRPr lang="en-GB" altLang="ko-KR" sz="1800" dirty="0"/>
          </a:p>
          <a:p>
            <a:pPr lvl="1" latinLnBrk="1"/>
            <a:r>
              <a:rPr lang="en-GB" altLang="ko-KR" sz="1800" dirty="0" smtClean="0"/>
              <a:t>52 dRU_6 </a:t>
            </a:r>
            <a:r>
              <a:rPr lang="en-GB" altLang="ko-KR" sz="1800" dirty="0"/>
              <a:t>= 26 </a:t>
            </a:r>
            <a:r>
              <a:rPr lang="en-GB" altLang="ko-KR" sz="1800" dirty="0" smtClean="0"/>
              <a:t>dRU_7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dRU_25</a:t>
            </a:r>
            <a:endParaRPr lang="en-GB" altLang="ko-KR" sz="1800" dirty="0"/>
          </a:p>
          <a:p>
            <a:pPr lvl="1" latinLnBrk="1"/>
            <a:r>
              <a:rPr lang="en-GB" altLang="ko-KR" sz="1800" dirty="0" smtClean="0"/>
              <a:t>52 dRU_7 </a:t>
            </a:r>
            <a:r>
              <a:rPr lang="en-GB" altLang="ko-KR" sz="1800" dirty="0"/>
              <a:t>= 26 </a:t>
            </a:r>
            <a:r>
              <a:rPr lang="en-GB" altLang="ko-KR" sz="1800" dirty="0" smtClean="0"/>
              <a:t>dRU_8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dRU_26</a:t>
            </a:r>
            <a:endParaRPr lang="en-GB" altLang="ko-KR" sz="1800" dirty="0"/>
          </a:p>
          <a:p>
            <a:pPr lvl="1" latinLnBrk="1"/>
            <a:r>
              <a:rPr lang="en-GB" altLang="ko-KR" sz="1800" dirty="0" smtClean="0"/>
              <a:t>52 dRU_8 </a:t>
            </a:r>
            <a:r>
              <a:rPr lang="en-GB" altLang="ko-KR" sz="1800" dirty="0"/>
              <a:t>= 26 </a:t>
            </a:r>
            <a:r>
              <a:rPr lang="en-GB" altLang="ko-KR" sz="1800" dirty="0" smtClean="0"/>
              <a:t>dRU_9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dRU_27</a:t>
            </a:r>
            <a:endParaRPr lang="en-GB" altLang="ko-KR" sz="1800" dirty="0"/>
          </a:p>
          <a:p>
            <a:pPr lvl="1" latinLnBrk="1"/>
            <a:r>
              <a:rPr lang="en-GB" altLang="ko-KR" sz="1800" dirty="0"/>
              <a:t>52 </a:t>
            </a:r>
            <a:r>
              <a:rPr lang="en-GB" altLang="ko-KR" sz="1800" dirty="0" smtClean="0"/>
              <a:t>dRU_9 </a:t>
            </a:r>
            <a:r>
              <a:rPr lang="en-GB" altLang="ko-KR" sz="1800" dirty="0"/>
              <a:t>= 26 </a:t>
            </a:r>
            <a:r>
              <a:rPr lang="en-GB" altLang="ko-KR" sz="1800" dirty="0" smtClean="0"/>
              <a:t>dRU_10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dRU_28</a:t>
            </a:r>
            <a:endParaRPr lang="en-GB" altLang="ko-KR" sz="1800" dirty="0"/>
          </a:p>
          <a:p>
            <a:pPr lvl="1" latinLnBrk="1"/>
            <a:r>
              <a:rPr lang="en-GB" altLang="ko-KR" sz="1800" dirty="0" smtClean="0"/>
              <a:t>52 dRU_10 </a:t>
            </a:r>
            <a:r>
              <a:rPr lang="en-GB" altLang="ko-KR" sz="1800" dirty="0"/>
              <a:t>= 26 </a:t>
            </a:r>
            <a:r>
              <a:rPr lang="en-GB" altLang="ko-KR" sz="1800" dirty="0" smtClean="0"/>
              <a:t>dRU_11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dRU_29</a:t>
            </a:r>
            <a:endParaRPr lang="en-GB" altLang="ko-KR" sz="1800" dirty="0"/>
          </a:p>
          <a:p>
            <a:pPr lvl="1" latinLnBrk="1"/>
            <a:r>
              <a:rPr lang="en-GB" altLang="ko-KR" sz="1800" dirty="0" smtClean="0"/>
              <a:t>52 dRU_11 </a:t>
            </a:r>
            <a:r>
              <a:rPr lang="en-GB" altLang="ko-KR" sz="1800" dirty="0"/>
              <a:t>= 26 </a:t>
            </a:r>
            <a:r>
              <a:rPr lang="en-GB" altLang="ko-KR" sz="1800" dirty="0" smtClean="0"/>
              <a:t>dRU_12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dRU_30</a:t>
            </a:r>
            <a:endParaRPr lang="en-GB" altLang="ko-KR" sz="1800" dirty="0"/>
          </a:p>
          <a:p>
            <a:pPr lvl="1" latinLnBrk="1"/>
            <a:r>
              <a:rPr lang="en-GB" altLang="ko-KR" sz="1800" dirty="0" smtClean="0"/>
              <a:t>52 dRU_12 </a:t>
            </a:r>
            <a:r>
              <a:rPr lang="en-GB" altLang="ko-KR" sz="1800" dirty="0"/>
              <a:t>= 26 </a:t>
            </a:r>
            <a:r>
              <a:rPr lang="en-GB" altLang="ko-KR" sz="1800" dirty="0" smtClean="0"/>
              <a:t>dRU_13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dRU_31</a:t>
            </a:r>
            <a:endParaRPr lang="en-GB" altLang="ko-KR" sz="18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80 MHz </a:t>
            </a:r>
            <a:r>
              <a:rPr lang="en-US" altLang="ko-KR" dirty="0" err="1" smtClean="0"/>
              <a:t>dRU</a:t>
            </a:r>
            <a:r>
              <a:rPr lang="en-US" altLang="ko-KR" dirty="0" smtClean="0"/>
              <a:t> Tone Plan (1/3)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grpSp>
        <p:nvGrpSpPr>
          <p:cNvPr id="12" name="그룹 11"/>
          <p:cNvGrpSpPr/>
          <p:nvPr/>
        </p:nvGrpSpPr>
        <p:grpSpPr>
          <a:xfrm>
            <a:off x="5721804" y="1498833"/>
            <a:ext cx="2438990" cy="4807853"/>
            <a:chOff x="5721804" y="1498833"/>
            <a:chExt cx="2438990" cy="4807853"/>
          </a:xfrm>
        </p:grpSpPr>
        <p:grpSp>
          <p:nvGrpSpPr>
            <p:cNvPr id="11" name="그룹 10"/>
            <p:cNvGrpSpPr/>
            <p:nvPr/>
          </p:nvGrpSpPr>
          <p:grpSpPr>
            <a:xfrm>
              <a:off x="6756633" y="1498833"/>
              <a:ext cx="369332" cy="4807853"/>
              <a:chOff x="6756633" y="1498833"/>
              <a:chExt cx="369332" cy="4807853"/>
            </a:xfrm>
          </p:grpSpPr>
          <p:sp>
            <p:nvSpPr>
              <p:cNvPr id="9" name="TextBox 8"/>
              <p:cNvSpPr txBox="1"/>
              <p:nvPr/>
            </p:nvSpPr>
            <p:spPr>
              <a:xfrm rot="5400000">
                <a:off x="6750799" y="5931520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800" b="1" dirty="0" smtClean="0"/>
                  <a:t>…</a:t>
                </a:r>
                <a:endParaRPr lang="ko-KR" altLang="en-US" sz="1800" b="1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 rot="5400000">
                <a:off x="6750799" y="1504667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800" b="1" dirty="0" smtClean="0"/>
                  <a:t>…</a:t>
                </a:r>
                <a:endParaRPr lang="ko-KR" altLang="en-US" sz="1800" b="1" dirty="0"/>
              </a:p>
            </p:txBody>
          </p:sp>
        </p:grpSp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21804" y="1847828"/>
              <a:ext cx="2438990" cy="4152943"/>
            </a:xfrm>
            <a:prstGeom prst="rect">
              <a:avLst/>
            </a:prstGeom>
          </p:spPr>
        </p:pic>
      </p:grpSp>
      <p:sp>
        <p:nvSpPr>
          <p:cNvPr id="13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0860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8</a:t>
            </a:r>
            <a:r>
              <a:rPr lang="en-US" altLang="ko-KR" sz="2000" dirty="0" smtClean="0"/>
              <a:t>0 MHz tone plan (cont.)</a:t>
            </a:r>
          </a:p>
          <a:p>
            <a:pPr lvl="1" latinLnBrk="1"/>
            <a:r>
              <a:rPr lang="en-GB" altLang="ko-KR" sz="1800" dirty="0"/>
              <a:t>52 </a:t>
            </a:r>
            <a:r>
              <a:rPr lang="en-GB" altLang="ko-KR" sz="1800" dirty="0" smtClean="0"/>
              <a:t>dRU_13 </a:t>
            </a:r>
            <a:r>
              <a:rPr lang="en-GB" altLang="ko-KR" sz="1800" dirty="0"/>
              <a:t>= 26 </a:t>
            </a:r>
            <a:r>
              <a:rPr lang="en-GB" altLang="ko-KR" sz="1800" dirty="0" smtClean="0"/>
              <a:t>dRU_15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dRU_33</a:t>
            </a:r>
            <a:endParaRPr lang="en-GB" altLang="ko-KR" sz="1800" dirty="0"/>
          </a:p>
          <a:p>
            <a:pPr lvl="1" latinLnBrk="1"/>
            <a:r>
              <a:rPr lang="en-GB" altLang="ko-KR" sz="1800" dirty="0" smtClean="0"/>
              <a:t>52 dRU_14 </a:t>
            </a:r>
            <a:r>
              <a:rPr lang="en-GB" altLang="ko-KR" sz="1800" dirty="0"/>
              <a:t>= 26 </a:t>
            </a:r>
            <a:r>
              <a:rPr lang="en-GB" altLang="ko-KR" sz="1800" dirty="0" smtClean="0"/>
              <a:t>dRU_16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dRU_34</a:t>
            </a:r>
            <a:endParaRPr lang="en-GB" altLang="ko-KR" sz="1800" dirty="0"/>
          </a:p>
          <a:p>
            <a:pPr lvl="1" latinLnBrk="1"/>
            <a:r>
              <a:rPr lang="en-GB" altLang="ko-KR" sz="1800" dirty="0" smtClean="0"/>
              <a:t>52 dRU_15 </a:t>
            </a:r>
            <a:r>
              <a:rPr lang="en-GB" altLang="ko-KR" sz="1800" dirty="0"/>
              <a:t>= 26 </a:t>
            </a:r>
            <a:r>
              <a:rPr lang="en-GB" altLang="ko-KR" sz="1800" dirty="0" smtClean="0"/>
              <a:t>dRU_17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dRU_35</a:t>
            </a:r>
            <a:endParaRPr lang="en-GB" altLang="ko-KR" sz="1800" dirty="0"/>
          </a:p>
          <a:p>
            <a:pPr lvl="1" latinLnBrk="1"/>
            <a:r>
              <a:rPr lang="en-GB" altLang="ko-KR" sz="1800" dirty="0" smtClean="0"/>
              <a:t>52 dRU_16 </a:t>
            </a:r>
            <a:r>
              <a:rPr lang="en-GB" altLang="ko-KR" sz="1800" dirty="0"/>
              <a:t>= 26 </a:t>
            </a:r>
            <a:r>
              <a:rPr lang="en-GB" altLang="ko-KR" sz="1800" dirty="0" smtClean="0"/>
              <a:t>dRU_18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dRU_36</a:t>
            </a:r>
          </a:p>
          <a:p>
            <a:pPr lvl="1" latinLnBrk="1"/>
            <a:r>
              <a:rPr lang="en-GB" altLang="ko-KR" sz="1800" dirty="0"/>
              <a:t>106 </a:t>
            </a:r>
            <a:r>
              <a:rPr lang="en-GB" altLang="ko-KR" sz="1800" dirty="0" smtClean="0"/>
              <a:t>dRU_1 </a:t>
            </a:r>
            <a:r>
              <a:rPr lang="en-GB" altLang="ko-KR" sz="1800" dirty="0"/>
              <a:t>= 52 </a:t>
            </a:r>
            <a:r>
              <a:rPr lang="en-GB" altLang="ko-KR" sz="1800" dirty="0" smtClean="0"/>
              <a:t>dRU_1 </a:t>
            </a:r>
            <a:r>
              <a:rPr lang="en-GB" altLang="ko-KR" sz="1800" dirty="0"/>
              <a:t>+ 52 </a:t>
            </a:r>
            <a:r>
              <a:rPr lang="en-GB" altLang="ko-KR" sz="1800" dirty="0" smtClean="0"/>
              <a:t>dRU_9 </a:t>
            </a:r>
            <a:r>
              <a:rPr lang="en-GB" altLang="ko-KR" sz="1800" dirty="0"/>
              <a:t>+ two null tones</a:t>
            </a:r>
          </a:p>
          <a:p>
            <a:pPr lvl="1" latinLnBrk="1"/>
            <a:r>
              <a:rPr lang="en-GB" altLang="ko-KR" sz="1800" dirty="0" smtClean="0"/>
              <a:t>106 dRU_2 </a:t>
            </a:r>
            <a:r>
              <a:rPr lang="en-GB" altLang="ko-KR" sz="1800" dirty="0"/>
              <a:t>= 52 </a:t>
            </a:r>
            <a:r>
              <a:rPr lang="en-GB" altLang="ko-KR" sz="1800" dirty="0" smtClean="0"/>
              <a:t>dRU_2 </a:t>
            </a:r>
            <a:r>
              <a:rPr lang="en-GB" altLang="ko-KR" sz="1800" dirty="0"/>
              <a:t>+ 52 </a:t>
            </a:r>
            <a:r>
              <a:rPr lang="en-GB" altLang="ko-KR" sz="1800" dirty="0" smtClean="0"/>
              <a:t>dRU_10 </a:t>
            </a:r>
            <a:r>
              <a:rPr lang="en-GB" altLang="ko-KR" sz="1800" dirty="0"/>
              <a:t>+ two null tones</a:t>
            </a:r>
          </a:p>
          <a:p>
            <a:pPr lvl="1" latinLnBrk="1"/>
            <a:r>
              <a:rPr lang="en-GB" altLang="ko-KR" sz="1800" dirty="0" smtClean="0"/>
              <a:t>106 dRU_3 </a:t>
            </a:r>
            <a:r>
              <a:rPr lang="en-GB" altLang="ko-KR" sz="1800" dirty="0"/>
              <a:t>= 52 </a:t>
            </a:r>
            <a:r>
              <a:rPr lang="en-GB" altLang="ko-KR" sz="1800" dirty="0" smtClean="0"/>
              <a:t>dRU_3 </a:t>
            </a:r>
            <a:r>
              <a:rPr lang="en-GB" altLang="ko-KR" sz="1800" dirty="0"/>
              <a:t>+ 52 </a:t>
            </a:r>
            <a:r>
              <a:rPr lang="en-GB" altLang="ko-KR" sz="1800" dirty="0" smtClean="0"/>
              <a:t>dRU_11 </a:t>
            </a:r>
            <a:r>
              <a:rPr lang="en-GB" altLang="ko-KR" sz="1800" dirty="0"/>
              <a:t>+ two null tones</a:t>
            </a:r>
          </a:p>
          <a:p>
            <a:pPr lvl="1" latinLnBrk="1"/>
            <a:r>
              <a:rPr lang="en-GB" altLang="ko-KR" sz="1800" dirty="0" smtClean="0"/>
              <a:t>106 dRU_4 </a:t>
            </a:r>
            <a:r>
              <a:rPr lang="en-GB" altLang="ko-KR" sz="1800" dirty="0"/>
              <a:t>= 52 </a:t>
            </a:r>
            <a:r>
              <a:rPr lang="en-GB" altLang="ko-KR" sz="1800" dirty="0" smtClean="0"/>
              <a:t>dRU_4 </a:t>
            </a:r>
            <a:r>
              <a:rPr lang="en-GB" altLang="ko-KR" sz="1800" dirty="0"/>
              <a:t>+ 52 </a:t>
            </a:r>
            <a:r>
              <a:rPr lang="en-GB" altLang="ko-KR" sz="1800" dirty="0" smtClean="0"/>
              <a:t>dRU_12 </a:t>
            </a:r>
            <a:r>
              <a:rPr lang="en-GB" altLang="ko-KR" sz="1800" dirty="0"/>
              <a:t>+ two null tones</a:t>
            </a:r>
          </a:p>
          <a:p>
            <a:pPr lvl="1" latinLnBrk="1"/>
            <a:r>
              <a:rPr lang="en-GB" altLang="ko-KR" sz="1800" dirty="0"/>
              <a:t>106 </a:t>
            </a:r>
            <a:r>
              <a:rPr lang="en-GB" altLang="ko-KR" sz="1800" dirty="0" smtClean="0"/>
              <a:t>dRU_5 </a:t>
            </a:r>
            <a:r>
              <a:rPr lang="en-GB" altLang="ko-KR" sz="1800" dirty="0"/>
              <a:t>= 52 </a:t>
            </a:r>
            <a:r>
              <a:rPr lang="en-GB" altLang="ko-KR" sz="1800" dirty="0" smtClean="0"/>
              <a:t>dRU_5 </a:t>
            </a:r>
            <a:r>
              <a:rPr lang="en-GB" altLang="ko-KR" sz="1800" dirty="0"/>
              <a:t>+ 52 </a:t>
            </a:r>
            <a:r>
              <a:rPr lang="en-GB" altLang="ko-KR" sz="1800" dirty="0" smtClean="0"/>
              <a:t>dRU_13 </a:t>
            </a:r>
            <a:r>
              <a:rPr lang="en-GB" altLang="ko-KR" sz="1800" dirty="0"/>
              <a:t>+ two null tones</a:t>
            </a:r>
          </a:p>
          <a:p>
            <a:pPr lvl="1" latinLnBrk="1"/>
            <a:r>
              <a:rPr lang="en-GB" altLang="ko-KR" sz="1800" dirty="0" smtClean="0"/>
              <a:t>106 dRU_6 </a:t>
            </a:r>
            <a:r>
              <a:rPr lang="en-GB" altLang="ko-KR" sz="1800" dirty="0"/>
              <a:t>= 52 </a:t>
            </a:r>
            <a:r>
              <a:rPr lang="en-GB" altLang="ko-KR" sz="1800" dirty="0" smtClean="0"/>
              <a:t>dRU_6 </a:t>
            </a:r>
            <a:r>
              <a:rPr lang="en-GB" altLang="ko-KR" sz="1800" dirty="0"/>
              <a:t>+ 52 </a:t>
            </a:r>
            <a:r>
              <a:rPr lang="en-GB" altLang="ko-KR" sz="1800" dirty="0" smtClean="0"/>
              <a:t>dRU_14 </a:t>
            </a:r>
            <a:r>
              <a:rPr lang="en-GB" altLang="ko-KR" sz="1800" dirty="0"/>
              <a:t>+ two null tones</a:t>
            </a:r>
          </a:p>
          <a:p>
            <a:pPr lvl="1" latinLnBrk="1"/>
            <a:r>
              <a:rPr lang="en-GB" altLang="ko-KR" sz="1800" dirty="0" smtClean="0"/>
              <a:t>106 dRU_7 </a:t>
            </a:r>
            <a:r>
              <a:rPr lang="en-GB" altLang="ko-KR" sz="1800" dirty="0"/>
              <a:t>= 52 </a:t>
            </a:r>
            <a:r>
              <a:rPr lang="en-GB" altLang="ko-KR" sz="1800" dirty="0" smtClean="0"/>
              <a:t>dRU_7 </a:t>
            </a:r>
            <a:r>
              <a:rPr lang="en-GB" altLang="ko-KR" sz="1800" dirty="0"/>
              <a:t>+ 52 </a:t>
            </a:r>
            <a:r>
              <a:rPr lang="en-GB" altLang="ko-KR" sz="1800" dirty="0" smtClean="0"/>
              <a:t>dRU_15 </a:t>
            </a:r>
            <a:r>
              <a:rPr lang="en-GB" altLang="ko-KR" sz="1800" dirty="0"/>
              <a:t>+ two null tones</a:t>
            </a:r>
          </a:p>
          <a:p>
            <a:pPr lvl="1" latinLnBrk="1"/>
            <a:r>
              <a:rPr lang="en-GB" altLang="ko-KR" sz="1800" dirty="0" smtClean="0"/>
              <a:t>106 dRU_8 </a:t>
            </a:r>
            <a:r>
              <a:rPr lang="en-GB" altLang="ko-KR" sz="1800" dirty="0"/>
              <a:t>= 52 </a:t>
            </a:r>
            <a:r>
              <a:rPr lang="en-GB" altLang="ko-KR" sz="1800" dirty="0" smtClean="0"/>
              <a:t>dRU_8 </a:t>
            </a:r>
            <a:r>
              <a:rPr lang="en-GB" altLang="ko-KR" sz="1800" dirty="0"/>
              <a:t>+ 52 </a:t>
            </a:r>
            <a:r>
              <a:rPr lang="en-GB" altLang="ko-KR" sz="1800" dirty="0" smtClean="0"/>
              <a:t>dRU_16 </a:t>
            </a:r>
            <a:r>
              <a:rPr lang="en-GB" altLang="ko-KR" sz="1800" dirty="0"/>
              <a:t>+ two null tones</a:t>
            </a:r>
          </a:p>
          <a:p>
            <a:pPr lvl="1" latinLnBrk="1"/>
            <a:endParaRPr lang="en-GB" altLang="ko-KR" sz="18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80 MHz </a:t>
            </a:r>
            <a:r>
              <a:rPr lang="en-US" altLang="ko-KR" dirty="0" err="1" smtClean="0"/>
              <a:t>dRU</a:t>
            </a:r>
            <a:r>
              <a:rPr lang="en-US" altLang="ko-KR" dirty="0" smtClean="0"/>
              <a:t> Tone Plan (2/3)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237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To overcome PSD limitations which are defined per 1 MHz, </a:t>
            </a:r>
            <a:r>
              <a:rPr lang="en-US" altLang="ko-KR" sz="2000" dirty="0" err="1"/>
              <a:t>dRU</a:t>
            </a:r>
            <a:r>
              <a:rPr lang="en-US" altLang="ko-KR" sz="2000" dirty="0"/>
              <a:t> was introduced in [1]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We discussed our view on </a:t>
            </a:r>
            <a:r>
              <a:rPr lang="en-US" altLang="ko-KR" sz="2000" dirty="0" err="1" smtClean="0"/>
              <a:t>dRU</a:t>
            </a:r>
            <a:r>
              <a:rPr lang="en-US" altLang="ko-KR" sz="2000" dirty="0" smtClean="0"/>
              <a:t> design ways in [2] 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this contribution, we </a:t>
            </a:r>
            <a:r>
              <a:rPr lang="en-US" altLang="ko-KR" sz="2000" dirty="0"/>
              <a:t>provide </a:t>
            </a:r>
            <a:r>
              <a:rPr lang="en-US" altLang="ko-KR" sz="2000" dirty="0" smtClean="0"/>
              <a:t>detailed methods on how to build </a:t>
            </a:r>
            <a:r>
              <a:rPr lang="en-US" altLang="ko-KR" sz="2000" dirty="0" err="1" smtClean="0"/>
              <a:t>dRU</a:t>
            </a:r>
            <a:r>
              <a:rPr lang="en-US" altLang="ko-KR" sz="2000" dirty="0" smtClean="0"/>
              <a:t> tone plan and how </a:t>
            </a:r>
            <a:r>
              <a:rPr lang="en-US" altLang="ko-KR" sz="2000" dirty="0"/>
              <a:t>to indicate each </a:t>
            </a:r>
            <a:r>
              <a:rPr lang="en-US" altLang="ko-KR" sz="2000" dirty="0" err="1"/>
              <a:t>dRU</a:t>
            </a:r>
            <a:r>
              <a:rPr lang="en-US" altLang="ko-KR" sz="2000" dirty="0"/>
              <a:t> by using </a:t>
            </a:r>
            <a:r>
              <a:rPr lang="en-US" altLang="ko-KR" sz="2000" dirty="0" err="1"/>
              <a:t>rRU</a:t>
            </a:r>
            <a:r>
              <a:rPr lang="en-US" altLang="ko-KR" sz="2000" dirty="0"/>
              <a:t> </a:t>
            </a:r>
            <a:r>
              <a:rPr lang="en-US" altLang="ko-KR" sz="2000" dirty="0" smtClean="0"/>
              <a:t>indication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2187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8</a:t>
            </a:r>
            <a:r>
              <a:rPr lang="en-US" altLang="ko-KR" sz="2000" dirty="0" smtClean="0"/>
              <a:t>0 MHz tone plan (cont.)</a:t>
            </a:r>
          </a:p>
          <a:p>
            <a:pPr lvl="1" latinLnBrk="1"/>
            <a:r>
              <a:rPr lang="en-GB" altLang="ko-KR" sz="1800" dirty="0"/>
              <a:t>242 </a:t>
            </a:r>
            <a:r>
              <a:rPr lang="en-GB" altLang="ko-KR" sz="1800" dirty="0" smtClean="0"/>
              <a:t>dRU_1 </a:t>
            </a:r>
            <a:r>
              <a:rPr lang="en-GB" altLang="ko-KR" sz="1800" dirty="0"/>
              <a:t>= 106 </a:t>
            </a:r>
            <a:r>
              <a:rPr lang="en-GB" altLang="ko-KR" sz="1800" dirty="0" smtClean="0"/>
              <a:t>dRU_1 </a:t>
            </a:r>
            <a:r>
              <a:rPr lang="en-GB" altLang="ko-KR" sz="1800" dirty="0"/>
              <a:t>+ 106 </a:t>
            </a:r>
            <a:r>
              <a:rPr lang="en-GB" altLang="ko-KR" sz="1800" dirty="0" smtClean="0"/>
              <a:t>dRU_5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dRU_5 </a:t>
            </a:r>
            <a:r>
              <a:rPr lang="en-GB" altLang="ko-KR" sz="1800" dirty="0"/>
              <a:t>+ four null tones</a:t>
            </a:r>
          </a:p>
          <a:p>
            <a:pPr lvl="1" latinLnBrk="1"/>
            <a:r>
              <a:rPr lang="en-GB" altLang="ko-KR" sz="1800" dirty="0" smtClean="0"/>
              <a:t>242 dRU_2 </a:t>
            </a:r>
            <a:r>
              <a:rPr lang="en-GB" altLang="ko-KR" sz="1800" dirty="0"/>
              <a:t>= 106 </a:t>
            </a:r>
            <a:r>
              <a:rPr lang="en-GB" altLang="ko-KR" sz="1800" dirty="0" smtClean="0"/>
              <a:t>dRU_2 </a:t>
            </a:r>
            <a:r>
              <a:rPr lang="en-GB" altLang="ko-KR" sz="1800" dirty="0"/>
              <a:t>+ 106 </a:t>
            </a:r>
            <a:r>
              <a:rPr lang="en-GB" altLang="ko-KR" sz="1800" dirty="0" smtClean="0"/>
              <a:t>dRU_6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dRU_14 </a:t>
            </a:r>
            <a:r>
              <a:rPr lang="en-GB" altLang="ko-KR" sz="1800" dirty="0"/>
              <a:t>+ four null tones</a:t>
            </a:r>
          </a:p>
          <a:p>
            <a:pPr lvl="1" latinLnBrk="1"/>
            <a:r>
              <a:rPr lang="en-GB" altLang="ko-KR" sz="1800" dirty="0" smtClean="0"/>
              <a:t>242 dRU_3 </a:t>
            </a:r>
            <a:r>
              <a:rPr lang="en-GB" altLang="ko-KR" sz="1800" dirty="0"/>
              <a:t>= 106 </a:t>
            </a:r>
            <a:r>
              <a:rPr lang="en-GB" altLang="ko-KR" sz="1800" dirty="0" smtClean="0"/>
              <a:t>dRU_3 </a:t>
            </a:r>
            <a:r>
              <a:rPr lang="en-GB" altLang="ko-KR" sz="1800" dirty="0"/>
              <a:t>+ 106 </a:t>
            </a:r>
            <a:r>
              <a:rPr lang="en-GB" altLang="ko-KR" sz="1800" dirty="0" smtClean="0"/>
              <a:t>dRU_7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dRU_23 </a:t>
            </a:r>
            <a:r>
              <a:rPr lang="en-GB" altLang="ko-KR" sz="1800" dirty="0"/>
              <a:t>+ four null tones</a:t>
            </a:r>
          </a:p>
          <a:p>
            <a:pPr lvl="1" latinLnBrk="1"/>
            <a:r>
              <a:rPr lang="en-GB" altLang="ko-KR" sz="1800" dirty="0" smtClean="0"/>
              <a:t>242 dRU_4 </a:t>
            </a:r>
            <a:r>
              <a:rPr lang="en-GB" altLang="ko-KR" sz="1800" dirty="0"/>
              <a:t>= 106 </a:t>
            </a:r>
            <a:r>
              <a:rPr lang="en-GB" altLang="ko-KR" sz="1800" dirty="0" smtClean="0"/>
              <a:t>dRU_4 </a:t>
            </a:r>
            <a:r>
              <a:rPr lang="en-GB" altLang="ko-KR" sz="1800" dirty="0"/>
              <a:t>+ 106 </a:t>
            </a:r>
            <a:r>
              <a:rPr lang="en-GB" altLang="ko-KR" sz="1800" dirty="0" smtClean="0"/>
              <a:t>dRU_8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dRU_32 </a:t>
            </a:r>
            <a:r>
              <a:rPr lang="en-GB" altLang="ko-KR" sz="1800" dirty="0"/>
              <a:t>+ four null tones</a:t>
            </a:r>
          </a:p>
          <a:p>
            <a:pPr lvl="1"/>
            <a:r>
              <a:rPr lang="en-US" altLang="ko-KR" sz="1800" dirty="0"/>
              <a:t>484 </a:t>
            </a:r>
            <a:r>
              <a:rPr lang="en-US" altLang="ko-KR" sz="1800" dirty="0" smtClean="0"/>
              <a:t>dRU_1 </a:t>
            </a:r>
            <a:r>
              <a:rPr lang="en-US" altLang="ko-KR" sz="1800" dirty="0"/>
              <a:t>= 242 </a:t>
            </a:r>
            <a:r>
              <a:rPr lang="en-US" altLang="ko-KR" sz="1800" dirty="0" smtClean="0"/>
              <a:t>dRU_1 </a:t>
            </a:r>
            <a:r>
              <a:rPr lang="en-US" altLang="ko-KR" sz="1800" dirty="0"/>
              <a:t>+ 242 </a:t>
            </a:r>
            <a:r>
              <a:rPr lang="en-US" altLang="ko-KR" sz="1800" dirty="0" smtClean="0"/>
              <a:t>dRU_3</a:t>
            </a:r>
            <a:endParaRPr lang="en-US" altLang="ko-KR" sz="1800" dirty="0"/>
          </a:p>
          <a:p>
            <a:pPr lvl="1"/>
            <a:r>
              <a:rPr lang="en-US" altLang="ko-KR" sz="1800" dirty="0" smtClean="0"/>
              <a:t>484 dRU_2 </a:t>
            </a:r>
            <a:r>
              <a:rPr lang="en-US" altLang="ko-KR" sz="1800" dirty="0"/>
              <a:t>= 242 </a:t>
            </a:r>
            <a:r>
              <a:rPr lang="en-US" altLang="ko-KR" sz="1800" dirty="0" smtClean="0"/>
              <a:t>dRU_2 </a:t>
            </a:r>
            <a:r>
              <a:rPr lang="en-US" altLang="ko-KR" sz="1800" dirty="0"/>
              <a:t>+ 242 </a:t>
            </a:r>
            <a:r>
              <a:rPr lang="en-US" altLang="ko-KR" sz="1800" dirty="0" smtClean="0"/>
              <a:t>dRU_4</a:t>
            </a:r>
            <a:endParaRPr lang="en-US" altLang="ko-KR" sz="18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80 MHz </a:t>
            </a:r>
            <a:r>
              <a:rPr lang="en-US" altLang="ko-KR" dirty="0" err="1" smtClean="0"/>
              <a:t>dRU</a:t>
            </a:r>
            <a:r>
              <a:rPr lang="en-US" altLang="ko-KR" dirty="0" smtClean="0"/>
              <a:t> Tone Plan (3/3)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5427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8</a:t>
            </a:r>
            <a:r>
              <a:rPr lang="en-US" altLang="ko-KR" dirty="0" smtClean="0"/>
              <a:t>0 MHz </a:t>
            </a:r>
            <a:r>
              <a:rPr lang="en-US" altLang="ko-KR" dirty="0" err="1" smtClean="0"/>
              <a:t>dRU</a:t>
            </a:r>
            <a:r>
              <a:rPr lang="en-US" altLang="ko-KR" dirty="0" smtClean="0"/>
              <a:t> Mapping (1/8)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First, we simply map </a:t>
            </a:r>
            <a:r>
              <a:rPr lang="en-US" altLang="ko-KR" sz="2000" dirty="0" smtClean="0"/>
              <a:t>484 dRU_1 </a:t>
            </a:r>
            <a:r>
              <a:rPr lang="en-US" altLang="ko-KR" sz="2000" dirty="0"/>
              <a:t>and </a:t>
            </a:r>
            <a:r>
              <a:rPr lang="en-US" altLang="ko-KR" sz="2000" dirty="0" smtClean="0"/>
              <a:t>484 dRU_2 </a:t>
            </a:r>
            <a:r>
              <a:rPr lang="en-US" altLang="ko-KR" sz="2000" dirty="0"/>
              <a:t>to </a:t>
            </a:r>
            <a:r>
              <a:rPr lang="en-US" altLang="ko-KR" sz="2000" dirty="0" smtClean="0"/>
              <a:t>484 rRU_1 </a:t>
            </a:r>
            <a:r>
              <a:rPr lang="en-US" altLang="ko-KR" sz="2000" dirty="0"/>
              <a:t>and </a:t>
            </a:r>
            <a:r>
              <a:rPr lang="en-US" altLang="ko-KR" sz="2000" dirty="0" smtClean="0"/>
              <a:t>484 rRU_2</a:t>
            </a:r>
            <a:r>
              <a:rPr lang="en-US" altLang="ko-KR" sz="2000" dirty="0"/>
              <a:t>, respectively</a:t>
            </a:r>
          </a:p>
          <a:p>
            <a:r>
              <a:rPr lang="en-US" altLang="ko-KR" sz="2000" dirty="0"/>
              <a:t>By using following relationship, we can map each </a:t>
            </a:r>
            <a:r>
              <a:rPr lang="en-US" altLang="ko-KR" sz="2000" dirty="0" smtClean="0"/>
              <a:t>242 </a:t>
            </a:r>
            <a:r>
              <a:rPr lang="en-US" altLang="ko-KR" sz="2000" dirty="0" err="1"/>
              <a:t>dRU</a:t>
            </a:r>
            <a:r>
              <a:rPr lang="en-US" altLang="ko-KR" sz="2000" dirty="0"/>
              <a:t> to a certain </a:t>
            </a:r>
            <a:r>
              <a:rPr lang="en-US" altLang="ko-KR" sz="2000" dirty="0" smtClean="0"/>
              <a:t>242 </a:t>
            </a:r>
            <a:r>
              <a:rPr lang="en-US" altLang="ko-KR" sz="2000" dirty="0" err="1" smtClean="0"/>
              <a:t>rRU</a:t>
            </a:r>
            <a:endParaRPr lang="en-US" altLang="ko-KR" sz="2000" dirty="0" smtClean="0"/>
          </a:p>
          <a:p>
            <a:pPr lvl="1"/>
            <a:r>
              <a:rPr lang="en-US" altLang="ko-KR" sz="1800" dirty="0"/>
              <a:t>484 </a:t>
            </a:r>
            <a:r>
              <a:rPr lang="en-US" altLang="ko-KR" sz="1800" dirty="0" smtClean="0"/>
              <a:t>dRU_1 = </a:t>
            </a:r>
            <a:r>
              <a:rPr lang="en-US" altLang="ko-KR" sz="1800" dirty="0"/>
              <a:t>242 </a:t>
            </a:r>
            <a:r>
              <a:rPr lang="en-US" altLang="ko-KR" sz="1800" dirty="0" smtClean="0"/>
              <a:t>dRU_1 </a:t>
            </a:r>
            <a:r>
              <a:rPr lang="en-US" altLang="ko-KR" sz="1800" dirty="0"/>
              <a:t>+ 242 </a:t>
            </a:r>
            <a:r>
              <a:rPr lang="en-US" altLang="ko-KR" sz="1800" dirty="0" smtClean="0"/>
              <a:t>dRU_3</a:t>
            </a:r>
          </a:p>
          <a:p>
            <a:pPr lvl="1"/>
            <a:r>
              <a:rPr lang="en-US" altLang="ko-KR" sz="1800" dirty="0" smtClean="0"/>
              <a:t>484 rRU_1 = </a:t>
            </a:r>
            <a:r>
              <a:rPr lang="en-US" altLang="ko-KR" sz="1800" dirty="0"/>
              <a:t>242 </a:t>
            </a:r>
            <a:r>
              <a:rPr lang="en-US" altLang="ko-KR" sz="1800" dirty="0" smtClean="0"/>
              <a:t>rRU_1 </a:t>
            </a:r>
            <a:r>
              <a:rPr lang="en-US" altLang="ko-KR" sz="1800" dirty="0"/>
              <a:t>+ 242 </a:t>
            </a:r>
            <a:r>
              <a:rPr lang="en-US" altLang="ko-KR" sz="1800" dirty="0" smtClean="0"/>
              <a:t>rRU_2</a:t>
            </a:r>
          </a:p>
          <a:p>
            <a:pPr lvl="1"/>
            <a:r>
              <a:rPr lang="en-US" altLang="ko-KR" sz="1800" dirty="0" smtClean="0"/>
              <a:t>484 dRU_2 </a:t>
            </a:r>
            <a:r>
              <a:rPr lang="en-US" altLang="ko-KR" sz="1800" dirty="0"/>
              <a:t>= 242 </a:t>
            </a:r>
            <a:r>
              <a:rPr lang="en-US" altLang="ko-KR" sz="1800" dirty="0" smtClean="0"/>
              <a:t>dRU_2 </a:t>
            </a:r>
            <a:r>
              <a:rPr lang="en-US" altLang="ko-KR" sz="1800" dirty="0"/>
              <a:t>+ 242 </a:t>
            </a:r>
            <a:r>
              <a:rPr lang="en-US" altLang="ko-KR" sz="1800" dirty="0" smtClean="0"/>
              <a:t>dRU_4</a:t>
            </a:r>
          </a:p>
          <a:p>
            <a:pPr lvl="1"/>
            <a:r>
              <a:rPr lang="en-US" altLang="ko-KR" sz="1800" dirty="0"/>
              <a:t>484 </a:t>
            </a:r>
            <a:r>
              <a:rPr lang="en-US" altLang="ko-KR" sz="1800" dirty="0" smtClean="0"/>
              <a:t>rRU_2 = </a:t>
            </a:r>
            <a:r>
              <a:rPr lang="en-US" altLang="ko-KR" sz="1800" dirty="0"/>
              <a:t>242 </a:t>
            </a:r>
            <a:r>
              <a:rPr lang="en-US" altLang="ko-KR" sz="1800" dirty="0" smtClean="0"/>
              <a:t>rRU_3 </a:t>
            </a:r>
            <a:r>
              <a:rPr lang="en-US" altLang="ko-KR" sz="1800" dirty="0"/>
              <a:t>+ 242 </a:t>
            </a:r>
            <a:r>
              <a:rPr lang="en-US" altLang="ko-KR" sz="1800" dirty="0" smtClean="0"/>
              <a:t>rRU_4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sp>
        <p:nvSpPr>
          <p:cNvPr id="7" name="아래쪽 화살표 6"/>
          <p:cNvSpPr/>
          <p:nvPr/>
        </p:nvSpPr>
        <p:spPr bwMode="auto">
          <a:xfrm>
            <a:off x="3200400" y="3386356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아래쪽 화살표 7"/>
          <p:cNvSpPr/>
          <p:nvPr/>
        </p:nvSpPr>
        <p:spPr bwMode="auto">
          <a:xfrm>
            <a:off x="4470633" y="3386356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아래쪽 화살표 9"/>
          <p:cNvSpPr/>
          <p:nvPr/>
        </p:nvSpPr>
        <p:spPr bwMode="auto">
          <a:xfrm>
            <a:off x="3200400" y="4041047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아래쪽 화살표 10"/>
          <p:cNvSpPr/>
          <p:nvPr/>
        </p:nvSpPr>
        <p:spPr bwMode="auto">
          <a:xfrm>
            <a:off x="4470633" y="4041047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0301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8</a:t>
            </a:r>
            <a:r>
              <a:rPr lang="en-US" altLang="ko-KR" dirty="0" smtClean="0"/>
              <a:t>0 MHz </a:t>
            </a:r>
            <a:r>
              <a:rPr lang="en-US" altLang="ko-KR" dirty="0" err="1" smtClean="0"/>
              <a:t>dRU</a:t>
            </a:r>
            <a:r>
              <a:rPr lang="en-US" altLang="ko-KR" dirty="0" smtClean="0"/>
              <a:t> Mapping (2/8)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By </a:t>
            </a:r>
            <a:r>
              <a:rPr lang="en-US" altLang="ko-KR" sz="2000" dirty="0"/>
              <a:t>using following relationship, we can map each </a:t>
            </a:r>
            <a:r>
              <a:rPr lang="en-US" altLang="ko-KR" sz="2000" dirty="0" smtClean="0"/>
              <a:t>106 </a:t>
            </a:r>
            <a:r>
              <a:rPr lang="en-US" altLang="ko-KR" sz="2000" dirty="0" err="1"/>
              <a:t>dRU</a:t>
            </a:r>
            <a:r>
              <a:rPr lang="en-US" altLang="ko-KR" sz="2000" dirty="0"/>
              <a:t> to a certain </a:t>
            </a:r>
            <a:r>
              <a:rPr lang="en-US" altLang="ko-KR" sz="2000" dirty="0" smtClean="0"/>
              <a:t>106 </a:t>
            </a:r>
            <a:r>
              <a:rPr lang="en-US" altLang="ko-KR" sz="2000" dirty="0" err="1" smtClean="0"/>
              <a:t>rRU</a:t>
            </a:r>
            <a:r>
              <a:rPr lang="en-US" altLang="ko-KR" sz="2000" dirty="0"/>
              <a:t> </a:t>
            </a:r>
            <a:r>
              <a:rPr lang="en-US" altLang="ko-KR" sz="2000" dirty="0" smtClean="0"/>
              <a:t>and 26 dRU_5, 26 dRU_14, 26 dRU_23 and 26 dRU_32 to a certain middle 26 </a:t>
            </a:r>
            <a:r>
              <a:rPr lang="en-US" altLang="ko-KR" sz="2000" dirty="0" err="1" smtClean="0"/>
              <a:t>rRU</a:t>
            </a:r>
            <a:endParaRPr lang="en-US" altLang="ko-KR" sz="2000" dirty="0" smtClean="0"/>
          </a:p>
          <a:p>
            <a:pPr lvl="1" latinLnBrk="1"/>
            <a:r>
              <a:rPr lang="en-GB" altLang="ko-KR" sz="1800" dirty="0"/>
              <a:t>242 </a:t>
            </a:r>
            <a:r>
              <a:rPr lang="en-GB" altLang="ko-KR" sz="1800" dirty="0" smtClean="0"/>
              <a:t>dRU_1 </a:t>
            </a:r>
            <a:r>
              <a:rPr lang="en-GB" altLang="ko-KR" sz="1800" dirty="0"/>
              <a:t>= 106 </a:t>
            </a:r>
            <a:r>
              <a:rPr lang="en-GB" altLang="ko-KR" sz="1800" dirty="0" smtClean="0"/>
              <a:t>dRU_1 </a:t>
            </a:r>
            <a:r>
              <a:rPr lang="en-GB" altLang="ko-KR" sz="1800" dirty="0"/>
              <a:t>+ 106 </a:t>
            </a:r>
            <a:r>
              <a:rPr lang="en-GB" altLang="ko-KR" sz="1800" dirty="0" smtClean="0"/>
              <a:t>dRU_5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dRU_5 </a:t>
            </a:r>
            <a:r>
              <a:rPr lang="en-GB" altLang="ko-KR" sz="1800" dirty="0"/>
              <a:t>+ </a:t>
            </a:r>
            <a:r>
              <a:rPr lang="en-GB" altLang="ko-KR" sz="1800" dirty="0" smtClean="0"/>
              <a:t>four null tones</a:t>
            </a:r>
          </a:p>
          <a:p>
            <a:pPr lvl="1" latinLnBrk="1"/>
            <a:r>
              <a:rPr lang="en-GB" altLang="ko-KR" sz="1800" dirty="0"/>
              <a:t>242 </a:t>
            </a:r>
            <a:r>
              <a:rPr lang="en-GB" altLang="ko-KR" sz="1800" dirty="0" smtClean="0"/>
              <a:t>rRU_1 = </a:t>
            </a:r>
            <a:r>
              <a:rPr lang="en-GB" altLang="ko-KR" sz="1800" dirty="0"/>
              <a:t>106 </a:t>
            </a:r>
            <a:r>
              <a:rPr lang="en-GB" altLang="ko-KR" sz="1800" dirty="0" smtClean="0"/>
              <a:t>rRU_1 </a:t>
            </a:r>
            <a:r>
              <a:rPr lang="en-GB" altLang="ko-KR" sz="1800" dirty="0"/>
              <a:t>+ 106 </a:t>
            </a:r>
            <a:r>
              <a:rPr lang="en-GB" altLang="ko-KR" sz="1800" dirty="0" smtClean="0"/>
              <a:t>rRU_2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rRU_5 </a:t>
            </a:r>
            <a:r>
              <a:rPr lang="en-GB" altLang="ko-KR" sz="1800" dirty="0"/>
              <a:t>+ four </a:t>
            </a:r>
            <a:r>
              <a:rPr lang="en-GB" altLang="ko-KR" sz="1800" dirty="0" smtClean="0"/>
              <a:t>null </a:t>
            </a:r>
            <a:r>
              <a:rPr lang="en-GB" altLang="ko-KR" sz="1800" dirty="0"/>
              <a:t>tones</a:t>
            </a:r>
          </a:p>
          <a:p>
            <a:pPr lvl="1" latinLnBrk="1"/>
            <a:r>
              <a:rPr lang="en-GB" altLang="ko-KR" sz="1800" dirty="0"/>
              <a:t>242 </a:t>
            </a:r>
            <a:r>
              <a:rPr lang="en-GB" altLang="ko-KR" sz="1800" dirty="0" smtClean="0"/>
              <a:t>dRU_2 </a:t>
            </a:r>
            <a:r>
              <a:rPr lang="en-GB" altLang="ko-KR" sz="1800" dirty="0"/>
              <a:t>= 106 </a:t>
            </a:r>
            <a:r>
              <a:rPr lang="en-GB" altLang="ko-KR" sz="1800" dirty="0" smtClean="0"/>
              <a:t>dRU_2 </a:t>
            </a:r>
            <a:r>
              <a:rPr lang="en-GB" altLang="ko-KR" sz="1800" dirty="0"/>
              <a:t>+ 106 </a:t>
            </a:r>
            <a:r>
              <a:rPr lang="en-GB" altLang="ko-KR" sz="1800" dirty="0" smtClean="0"/>
              <a:t>dRU_6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dRU_14 </a:t>
            </a:r>
            <a:r>
              <a:rPr lang="en-GB" altLang="ko-KR" sz="1800" dirty="0"/>
              <a:t>+ four </a:t>
            </a:r>
            <a:r>
              <a:rPr lang="en-GB" altLang="ko-KR" sz="1800" dirty="0" smtClean="0"/>
              <a:t>null tones</a:t>
            </a:r>
          </a:p>
          <a:p>
            <a:pPr lvl="1" latinLnBrk="1"/>
            <a:r>
              <a:rPr lang="en-GB" altLang="ko-KR" sz="1800" dirty="0"/>
              <a:t>242 </a:t>
            </a:r>
            <a:r>
              <a:rPr lang="en-GB" altLang="ko-KR" sz="1800" dirty="0" smtClean="0"/>
              <a:t>rRU_3 = </a:t>
            </a:r>
            <a:r>
              <a:rPr lang="en-GB" altLang="ko-KR" sz="1800" dirty="0"/>
              <a:t>106 </a:t>
            </a:r>
            <a:r>
              <a:rPr lang="en-GB" altLang="ko-KR" sz="1800" dirty="0" smtClean="0"/>
              <a:t>rRU_5 </a:t>
            </a:r>
            <a:r>
              <a:rPr lang="en-GB" altLang="ko-KR" sz="1800" dirty="0"/>
              <a:t>+ 106 </a:t>
            </a:r>
            <a:r>
              <a:rPr lang="en-GB" altLang="ko-KR" sz="1800" dirty="0" smtClean="0"/>
              <a:t>rRU_6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rRU_23 </a:t>
            </a:r>
            <a:r>
              <a:rPr lang="en-GB" altLang="ko-KR" sz="1800" dirty="0"/>
              <a:t>+ four </a:t>
            </a:r>
            <a:r>
              <a:rPr lang="en-GB" altLang="ko-KR" sz="1800" dirty="0" smtClean="0"/>
              <a:t>null </a:t>
            </a:r>
            <a:r>
              <a:rPr lang="en-GB" altLang="ko-KR" sz="1800" dirty="0"/>
              <a:t>tones</a:t>
            </a:r>
          </a:p>
          <a:p>
            <a:pPr lvl="1" latinLnBrk="1"/>
            <a:r>
              <a:rPr lang="en-GB" altLang="ko-KR" sz="1800" dirty="0"/>
              <a:t>242 </a:t>
            </a:r>
            <a:r>
              <a:rPr lang="en-GB" altLang="ko-KR" sz="1800" dirty="0" smtClean="0"/>
              <a:t>dRU_3 </a:t>
            </a:r>
            <a:r>
              <a:rPr lang="en-GB" altLang="ko-KR" sz="1800" dirty="0"/>
              <a:t>= 106 </a:t>
            </a:r>
            <a:r>
              <a:rPr lang="en-GB" altLang="ko-KR" sz="1800" dirty="0" smtClean="0"/>
              <a:t>dRU_3 </a:t>
            </a:r>
            <a:r>
              <a:rPr lang="en-GB" altLang="ko-KR" sz="1800" dirty="0"/>
              <a:t>+ 106 </a:t>
            </a:r>
            <a:r>
              <a:rPr lang="en-GB" altLang="ko-KR" sz="1800" dirty="0" smtClean="0"/>
              <a:t>dRU_7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dRU_23 </a:t>
            </a:r>
            <a:r>
              <a:rPr lang="en-GB" altLang="ko-KR" sz="1800" dirty="0"/>
              <a:t>+ four </a:t>
            </a:r>
            <a:r>
              <a:rPr lang="en-GB" altLang="ko-KR" sz="1800" dirty="0" smtClean="0"/>
              <a:t>null tones</a:t>
            </a:r>
          </a:p>
          <a:p>
            <a:pPr lvl="1" latinLnBrk="1"/>
            <a:r>
              <a:rPr lang="en-GB" altLang="ko-KR" sz="1800" dirty="0"/>
              <a:t>242 </a:t>
            </a:r>
            <a:r>
              <a:rPr lang="en-GB" altLang="ko-KR" sz="1800" dirty="0" smtClean="0"/>
              <a:t>rRU_2 = </a:t>
            </a:r>
            <a:r>
              <a:rPr lang="en-GB" altLang="ko-KR" sz="1800" dirty="0"/>
              <a:t>106 </a:t>
            </a:r>
            <a:r>
              <a:rPr lang="en-GB" altLang="ko-KR" sz="1800" dirty="0" smtClean="0"/>
              <a:t>rRU_3 </a:t>
            </a:r>
            <a:r>
              <a:rPr lang="en-GB" altLang="ko-KR" sz="1800" dirty="0"/>
              <a:t>+ 106 </a:t>
            </a:r>
            <a:r>
              <a:rPr lang="en-GB" altLang="ko-KR" sz="1800" dirty="0" smtClean="0"/>
              <a:t>rRU_4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rRU_14 </a:t>
            </a:r>
            <a:r>
              <a:rPr lang="en-GB" altLang="ko-KR" sz="1800" dirty="0"/>
              <a:t>+ four </a:t>
            </a:r>
            <a:r>
              <a:rPr lang="en-GB" altLang="ko-KR" sz="1800" dirty="0" smtClean="0"/>
              <a:t>null </a:t>
            </a:r>
            <a:r>
              <a:rPr lang="en-GB" altLang="ko-KR" sz="1800" dirty="0"/>
              <a:t>tones</a:t>
            </a:r>
          </a:p>
          <a:p>
            <a:pPr lvl="1" latinLnBrk="1"/>
            <a:r>
              <a:rPr lang="en-GB" altLang="ko-KR" sz="1800" dirty="0"/>
              <a:t>242 </a:t>
            </a:r>
            <a:r>
              <a:rPr lang="en-GB" altLang="ko-KR" sz="1800" dirty="0" smtClean="0"/>
              <a:t>dRU_4 </a:t>
            </a:r>
            <a:r>
              <a:rPr lang="en-GB" altLang="ko-KR" sz="1800" dirty="0"/>
              <a:t>= 106 </a:t>
            </a:r>
            <a:r>
              <a:rPr lang="en-GB" altLang="ko-KR" sz="1800" dirty="0" smtClean="0"/>
              <a:t>dRU_4 </a:t>
            </a:r>
            <a:r>
              <a:rPr lang="en-GB" altLang="ko-KR" sz="1800" dirty="0"/>
              <a:t>+ 106 </a:t>
            </a:r>
            <a:r>
              <a:rPr lang="en-GB" altLang="ko-KR" sz="1800" dirty="0" smtClean="0"/>
              <a:t>dRU_8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dRU_32 </a:t>
            </a:r>
            <a:r>
              <a:rPr lang="en-GB" altLang="ko-KR" sz="1800" dirty="0"/>
              <a:t>+ four </a:t>
            </a:r>
            <a:r>
              <a:rPr lang="en-GB" altLang="ko-KR" sz="1800" dirty="0" smtClean="0"/>
              <a:t>null tones</a:t>
            </a:r>
          </a:p>
          <a:p>
            <a:pPr lvl="1" latinLnBrk="1"/>
            <a:r>
              <a:rPr lang="en-GB" altLang="ko-KR" sz="1800" dirty="0"/>
              <a:t>242 </a:t>
            </a:r>
            <a:r>
              <a:rPr lang="en-GB" altLang="ko-KR" sz="1800" dirty="0" smtClean="0"/>
              <a:t>rRU_4 = </a:t>
            </a:r>
            <a:r>
              <a:rPr lang="en-GB" altLang="ko-KR" sz="1800" dirty="0"/>
              <a:t>106 </a:t>
            </a:r>
            <a:r>
              <a:rPr lang="en-GB" altLang="ko-KR" sz="1800" dirty="0" smtClean="0"/>
              <a:t>rRU_7 </a:t>
            </a:r>
            <a:r>
              <a:rPr lang="en-GB" altLang="ko-KR" sz="1800" dirty="0"/>
              <a:t>+ 106 </a:t>
            </a:r>
            <a:r>
              <a:rPr lang="en-GB" altLang="ko-KR" sz="1800" dirty="0" smtClean="0"/>
              <a:t>rRU_8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rRU_32 </a:t>
            </a:r>
            <a:r>
              <a:rPr lang="en-GB" altLang="ko-KR" sz="1800" dirty="0"/>
              <a:t>+ four </a:t>
            </a:r>
            <a:r>
              <a:rPr lang="en-GB" altLang="ko-KR" sz="1800" dirty="0" smtClean="0"/>
              <a:t>null tones</a:t>
            </a:r>
            <a:endParaRPr lang="en-GB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sp>
        <p:nvSpPr>
          <p:cNvPr id="7" name="아래쪽 화살표 6"/>
          <p:cNvSpPr/>
          <p:nvPr/>
        </p:nvSpPr>
        <p:spPr bwMode="auto">
          <a:xfrm>
            <a:off x="3200400" y="3040310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아래쪽 화살표 7"/>
          <p:cNvSpPr/>
          <p:nvPr/>
        </p:nvSpPr>
        <p:spPr bwMode="auto">
          <a:xfrm>
            <a:off x="4470633" y="3040310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아래쪽 화살표 8"/>
          <p:cNvSpPr/>
          <p:nvPr/>
        </p:nvSpPr>
        <p:spPr bwMode="auto">
          <a:xfrm>
            <a:off x="5622022" y="3045553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아래쪽 화살표 9"/>
          <p:cNvSpPr/>
          <p:nvPr/>
        </p:nvSpPr>
        <p:spPr bwMode="auto">
          <a:xfrm>
            <a:off x="3200400" y="3695001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아래쪽 화살표 10"/>
          <p:cNvSpPr/>
          <p:nvPr/>
        </p:nvSpPr>
        <p:spPr bwMode="auto">
          <a:xfrm>
            <a:off x="4470633" y="3695001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아래쪽 화살표 11"/>
          <p:cNvSpPr/>
          <p:nvPr/>
        </p:nvSpPr>
        <p:spPr bwMode="auto">
          <a:xfrm>
            <a:off x="5622022" y="3700244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아래쪽 화살표 12"/>
          <p:cNvSpPr/>
          <p:nvPr/>
        </p:nvSpPr>
        <p:spPr bwMode="auto">
          <a:xfrm>
            <a:off x="3200400" y="4328020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아래쪽 화살표 13"/>
          <p:cNvSpPr/>
          <p:nvPr/>
        </p:nvSpPr>
        <p:spPr bwMode="auto">
          <a:xfrm>
            <a:off x="4470633" y="4328020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아래쪽 화살표 14"/>
          <p:cNvSpPr/>
          <p:nvPr/>
        </p:nvSpPr>
        <p:spPr bwMode="auto">
          <a:xfrm>
            <a:off x="5622022" y="4333263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아래쪽 화살표 15"/>
          <p:cNvSpPr/>
          <p:nvPr/>
        </p:nvSpPr>
        <p:spPr bwMode="auto">
          <a:xfrm>
            <a:off x="3200400" y="4982711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아래쪽 화살표 16"/>
          <p:cNvSpPr/>
          <p:nvPr/>
        </p:nvSpPr>
        <p:spPr bwMode="auto">
          <a:xfrm>
            <a:off x="4470633" y="4982711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아래쪽 화살표 17"/>
          <p:cNvSpPr/>
          <p:nvPr/>
        </p:nvSpPr>
        <p:spPr bwMode="auto">
          <a:xfrm>
            <a:off x="5622022" y="4987954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9101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8</a:t>
            </a:r>
            <a:r>
              <a:rPr lang="en-US" altLang="ko-KR" dirty="0" smtClean="0"/>
              <a:t>0 MHz </a:t>
            </a:r>
            <a:r>
              <a:rPr lang="en-US" altLang="ko-KR" dirty="0" err="1" smtClean="0"/>
              <a:t>dRU</a:t>
            </a:r>
            <a:r>
              <a:rPr lang="en-US" altLang="ko-KR" dirty="0" smtClean="0"/>
              <a:t> Mapping (3/8)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By using following relationship, we can map each 52 </a:t>
            </a:r>
            <a:r>
              <a:rPr lang="en-US" altLang="ko-KR" sz="2000" dirty="0" err="1"/>
              <a:t>dRU</a:t>
            </a:r>
            <a:r>
              <a:rPr lang="en-US" altLang="ko-KR" sz="2000" dirty="0"/>
              <a:t> to a certain 52 </a:t>
            </a:r>
            <a:r>
              <a:rPr lang="en-US" altLang="ko-KR" sz="2000" dirty="0" err="1"/>
              <a:t>rRU</a:t>
            </a:r>
            <a:endParaRPr lang="en-GB" altLang="ko-KR" sz="1800" dirty="0"/>
          </a:p>
          <a:p>
            <a:pPr lvl="1" latinLnBrk="1"/>
            <a:r>
              <a:rPr lang="en-GB" altLang="ko-KR" sz="1800" dirty="0"/>
              <a:t>106 </a:t>
            </a:r>
            <a:r>
              <a:rPr lang="en-GB" altLang="ko-KR" sz="1800" dirty="0" smtClean="0"/>
              <a:t>dRU_1 </a:t>
            </a:r>
            <a:r>
              <a:rPr lang="en-GB" altLang="ko-KR" sz="1800" dirty="0"/>
              <a:t>= 52 </a:t>
            </a:r>
            <a:r>
              <a:rPr lang="en-GB" altLang="ko-KR" sz="1800" dirty="0" smtClean="0"/>
              <a:t>dRU_1 </a:t>
            </a:r>
            <a:r>
              <a:rPr lang="en-GB" altLang="ko-KR" sz="1800" dirty="0"/>
              <a:t>+ 52 </a:t>
            </a:r>
            <a:r>
              <a:rPr lang="en-GB" altLang="ko-KR" sz="1800" dirty="0" smtClean="0"/>
              <a:t>dRU_9 </a:t>
            </a:r>
            <a:r>
              <a:rPr lang="en-GB" altLang="ko-KR" sz="1800" dirty="0"/>
              <a:t>+ </a:t>
            </a:r>
            <a:r>
              <a:rPr lang="en-GB" altLang="ko-KR" sz="1800" dirty="0" smtClean="0"/>
              <a:t>two null tones</a:t>
            </a:r>
          </a:p>
          <a:p>
            <a:pPr lvl="1" latinLnBrk="1"/>
            <a:r>
              <a:rPr lang="en-GB" altLang="ko-KR" sz="1800" dirty="0"/>
              <a:t>106 </a:t>
            </a:r>
            <a:r>
              <a:rPr lang="en-GB" altLang="ko-KR" sz="1800" dirty="0" smtClean="0"/>
              <a:t>rRU_1 = </a:t>
            </a:r>
            <a:r>
              <a:rPr lang="en-GB" altLang="ko-KR" sz="1800" dirty="0"/>
              <a:t>52 </a:t>
            </a:r>
            <a:r>
              <a:rPr lang="en-GB" altLang="ko-KR" sz="1800" dirty="0" smtClean="0"/>
              <a:t>rRU_1 </a:t>
            </a:r>
            <a:r>
              <a:rPr lang="en-GB" altLang="ko-KR" sz="1800" dirty="0"/>
              <a:t>+ 52 </a:t>
            </a:r>
            <a:r>
              <a:rPr lang="en-GB" altLang="ko-KR" sz="1800" dirty="0" smtClean="0"/>
              <a:t>rRU_2 </a:t>
            </a:r>
            <a:r>
              <a:rPr lang="en-GB" altLang="ko-KR" sz="1800" dirty="0"/>
              <a:t>+ two </a:t>
            </a:r>
            <a:r>
              <a:rPr lang="en-GB" altLang="ko-KR" sz="1800" dirty="0" smtClean="0"/>
              <a:t>null </a:t>
            </a:r>
            <a:r>
              <a:rPr lang="en-GB" altLang="ko-KR" sz="1800" dirty="0"/>
              <a:t>tones</a:t>
            </a:r>
          </a:p>
          <a:p>
            <a:pPr lvl="1" latinLnBrk="1"/>
            <a:r>
              <a:rPr lang="en-GB" altLang="ko-KR" sz="1800" dirty="0"/>
              <a:t>106 </a:t>
            </a:r>
            <a:r>
              <a:rPr lang="en-GB" altLang="ko-KR" sz="1800" dirty="0" smtClean="0"/>
              <a:t>dRU_2 = </a:t>
            </a:r>
            <a:r>
              <a:rPr lang="en-GB" altLang="ko-KR" sz="1800" dirty="0"/>
              <a:t>52 </a:t>
            </a:r>
            <a:r>
              <a:rPr lang="en-GB" altLang="ko-KR" sz="1800" dirty="0" smtClean="0"/>
              <a:t>dRU_2 </a:t>
            </a:r>
            <a:r>
              <a:rPr lang="en-GB" altLang="ko-KR" sz="1800" dirty="0"/>
              <a:t>+ 52 </a:t>
            </a:r>
            <a:r>
              <a:rPr lang="en-GB" altLang="ko-KR" sz="1800" dirty="0" smtClean="0"/>
              <a:t>dRU_10 </a:t>
            </a:r>
            <a:r>
              <a:rPr lang="en-GB" altLang="ko-KR" sz="1800" dirty="0"/>
              <a:t>+ two </a:t>
            </a:r>
            <a:r>
              <a:rPr lang="en-GB" altLang="ko-KR" sz="1800" dirty="0" smtClean="0"/>
              <a:t>null tones</a:t>
            </a:r>
          </a:p>
          <a:p>
            <a:pPr lvl="1" latinLnBrk="1"/>
            <a:r>
              <a:rPr lang="en-GB" altLang="ko-KR" sz="1800" dirty="0"/>
              <a:t>106 </a:t>
            </a:r>
            <a:r>
              <a:rPr lang="en-GB" altLang="ko-KR" sz="1800" dirty="0" smtClean="0"/>
              <a:t>rRU_5 = </a:t>
            </a:r>
            <a:r>
              <a:rPr lang="en-GB" altLang="ko-KR" sz="1800" dirty="0"/>
              <a:t>52 </a:t>
            </a:r>
            <a:r>
              <a:rPr lang="en-GB" altLang="ko-KR" sz="1800" dirty="0" smtClean="0"/>
              <a:t>rRU_9 </a:t>
            </a:r>
            <a:r>
              <a:rPr lang="en-GB" altLang="ko-KR" sz="1800" dirty="0"/>
              <a:t>+ 52 </a:t>
            </a:r>
            <a:r>
              <a:rPr lang="en-GB" altLang="ko-KR" sz="1800" dirty="0" smtClean="0"/>
              <a:t>rRU_10 </a:t>
            </a:r>
            <a:r>
              <a:rPr lang="en-GB" altLang="ko-KR" sz="1800" dirty="0"/>
              <a:t>+ two </a:t>
            </a:r>
            <a:r>
              <a:rPr lang="en-GB" altLang="ko-KR" sz="1800" dirty="0" smtClean="0"/>
              <a:t>null </a:t>
            </a:r>
            <a:r>
              <a:rPr lang="en-GB" altLang="ko-KR" sz="1800" dirty="0"/>
              <a:t>tones</a:t>
            </a:r>
          </a:p>
          <a:p>
            <a:pPr lvl="1" latinLnBrk="1"/>
            <a:r>
              <a:rPr lang="en-GB" altLang="ko-KR" sz="1800" dirty="0"/>
              <a:t>106 </a:t>
            </a:r>
            <a:r>
              <a:rPr lang="en-GB" altLang="ko-KR" sz="1800" dirty="0" smtClean="0"/>
              <a:t>dRU_3 = </a:t>
            </a:r>
            <a:r>
              <a:rPr lang="en-GB" altLang="ko-KR" sz="1800" dirty="0"/>
              <a:t>52 </a:t>
            </a:r>
            <a:r>
              <a:rPr lang="en-GB" altLang="ko-KR" sz="1800" dirty="0" smtClean="0"/>
              <a:t>dRU_3 </a:t>
            </a:r>
            <a:r>
              <a:rPr lang="en-GB" altLang="ko-KR" sz="1800" dirty="0"/>
              <a:t>+ 52 </a:t>
            </a:r>
            <a:r>
              <a:rPr lang="en-GB" altLang="ko-KR" sz="1800" dirty="0" smtClean="0"/>
              <a:t>dRU_11 </a:t>
            </a:r>
            <a:r>
              <a:rPr lang="en-GB" altLang="ko-KR" sz="1800" dirty="0"/>
              <a:t>+ two </a:t>
            </a:r>
            <a:r>
              <a:rPr lang="en-GB" altLang="ko-KR" sz="1800" dirty="0" smtClean="0"/>
              <a:t>null tones</a:t>
            </a:r>
          </a:p>
          <a:p>
            <a:pPr lvl="1" latinLnBrk="1"/>
            <a:r>
              <a:rPr lang="en-GB" altLang="ko-KR" sz="1800" dirty="0"/>
              <a:t>106 </a:t>
            </a:r>
            <a:r>
              <a:rPr lang="en-GB" altLang="ko-KR" sz="1800" dirty="0" smtClean="0"/>
              <a:t>rRU_3 = </a:t>
            </a:r>
            <a:r>
              <a:rPr lang="en-GB" altLang="ko-KR" sz="1800" dirty="0"/>
              <a:t>52 </a:t>
            </a:r>
            <a:r>
              <a:rPr lang="en-GB" altLang="ko-KR" sz="1800" dirty="0" smtClean="0"/>
              <a:t>rRU_5 </a:t>
            </a:r>
            <a:r>
              <a:rPr lang="en-GB" altLang="ko-KR" sz="1800" dirty="0"/>
              <a:t>+ 52 </a:t>
            </a:r>
            <a:r>
              <a:rPr lang="en-GB" altLang="ko-KR" sz="1800" dirty="0" smtClean="0"/>
              <a:t>rRU_6 </a:t>
            </a:r>
            <a:r>
              <a:rPr lang="en-GB" altLang="ko-KR" sz="1800" dirty="0"/>
              <a:t>+ two </a:t>
            </a:r>
            <a:r>
              <a:rPr lang="en-GB" altLang="ko-KR" sz="1800" dirty="0" smtClean="0"/>
              <a:t>null </a:t>
            </a:r>
            <a:r>
              <a:rPr lang="en-GB" altLang="ko-KR" sz="1800" dirty="0"/>
              <a:t>tones</a:t>
            </a:r>
          </a:p>
          <a:p>
            <a:pPr lvl="1" latinLnBrk="1"/>
            <a:r>
              <a:rPr lang="en-GB" altLang="ko-KR" sz="1800" dirty="0"/>
              <a:t>106 </a:t>
            </a:r>
            <a:r>
              <a:rPr lang="en-GB" altLang="ko-KR" sz="1800" dirty="0" smtClean="0"/>
              <a:t>dRU_4 = </a:t>
            </a:r>
            <a:r>
              <a:rPr lang="en-GB" altLang="ko-KR" sz="1800" dirty="0"/>
              <a:t>52 </a:t>
            </a:r>
            <a:r>
              <a:rPr lang="en-GB" altLang="ko-KR" sz="1800" dirty="0" smtClean="0"/>
              <a:t>dRU_4 </a:t>
            </a:r>
            <a:r>
              <a:rPr lang="en-GB" altLang="ko-KR" sz="1800" dirty="0"/>
              <a:t>+ 52 </a:t>
            </a:r>
            <a:r>
              <a:rPr lang="en-GB" altLang="ko-KR" sz="1800" dirty="0" smtClean="0"/>
              <a:t>dRU_12 </a:t>
            </a:r>
            <a:r>
              <a:rPr lang="en-GB" altLang="ko-KR" sz="1800" dirty="0"/>
              <a:t>+ two </a:t>
            </a:r>
            <a:r>
              <a:rPr lang="en-GB" altLang="ko-KR" sz="1800" dirty="0" smtClean="0"/>
              <a:t>null tones</a:t>
            </a:r>
          </a:p>
          <a:p>
            <a:pPr lvl="1" latinLnBrk="1"/>
            <a:r>
              <a:rPr lang="en-GB" altLang="ko-KR" sz="1800" dirty="0"/>
              <a:t>106 </a:t>
            </a:r>
            <a:r>
              <a:rPr lang="en-GB" altLang="ko-KR" sz="1800" dirty="0" smtClean="0"/>
              <a:t>rRU_7 = </a:t>
            </a:r>
            <a:r>
              <a:rPr lang="en-GB" altLang="ko-KR" sz="1800" dirty="0"/>
              <a:t>52 </a:t>
            </a:r>
            <a:r>
              <a:rPr lang="en-GB" altLang="ko-KR" sz="1800" dirty="0" smtClean="0"/>
              <a:t>rRU_13 </a:t>
            </a:r>
            <a:r>
              <a:rPr lang="en-GB" altLang="ko-KR" sz="1800" dirty="0"/>
              <a:t>+ 52 </a:t>
            </a:r>
            <a:r>
              <a:rPr lang="en-GB" altLang="ko-KR" sz="1800" dirty="0" smtClean="0"/>
              <a:t>rRU_14 </a:t>
            </a:r>
            <a:r>
              <a:rPr lang="en-GB" altLang="ko-KR" sz="1800" dirty="0"/>
              <a:t>+ two </a:t>
            </a:r>
            <a:r>
              <a:rPr lang="en-GB" altLang="ko-KR" sz="1800" dirty="0" smtClean="0"/>
              <a:t>null tones</a:t>
            </a:r>
            <a:endParaRPr lang="en-GB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  <p:sp>
        <p:nvSpPr>
          <p:cNvPr id="7" name="아래쪽 화살표 6"/>
          <p:cNvSpPr/>
          <p:nvPr/>
        </p:nvSpPr>
        <p:spPr bwMode="auto">
          <a:xfrm>
            <a:off x="3098334" y="2718033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아래쪽 화살표 7"/>
          <p:cNvSpPr/>
          <p:nvPr/>
        </p:nvSpPr>
        <p:spPr bwMode="auto">
          <a:xfrm>
            <a:off x="4242033" y="2718033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아래쪽 화살표 8"/>
          <p:cNvSpPr/>
          <p:nvPr/>
        </p:nvSpPr>
        <p:spPr bwMode="auto">
          <a:xfrm>
            <a:off x="3098334" y="3377967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아래쪽 화살표 9"/>
          <p:cNvSpPr/>
          <p:nvPr/>
        </p:nvSpPr>
        <p:spPr bwMode="auto">
          <a:xfrm>
            <a:off x="4242033" y="3377967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아래쪽 화살표 10"/>
          <p:cNvSpPr/>
          <p:nvPr/>
        </p:nvSpPr>
        <p:spPr bwMode="auto">
          <a:xfrm>
            <a:off x="3098334" y="4038949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아래쪽 화살표 11"/>
          <p:cNvSpPr/>
          <p:nvPr/>
        </p:nvSpPr>
        <p:spPr bwMode="auto">
          <a:xfrm>
            <a:off x="4242033" y="4038949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아래쪽 화살표 12"/>
          <p:cNvSpPr/>
          <p:nvPr/>
        </p:nvSpPr>
        <p:spPr bwMode="auto">
          <a:xfrm>
            <a:off x="3098334" y="4696690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아래쪽 화살표 13"/>
          <p:cNvSpPr/>
          <p:nvPr/>
        </p:nvSpPr>
        <p:spPr bwMode="auto">
          <a:xfrm>
            <a:off x="4242033" y="4696690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3916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8</a:t>
            </a:r>
            <a:r>
              <a:rPr lang="en-US" altLang="ko-KR" dirty="0" smtClean="0"/>
              <a:t>0 MHz </a:t>
            </a:r>
            <a:r>
              <a:rPr lang="en-US" altLang="ko-KR" dirty="0" err="1" smtClean="0"/>
              <a:t>dRU</a:t>
            </a:r>
            <a:r>
              <a:rPr lang="en-US" altLang="ko-KR" dirty="0" smtClean="0"/>
              <a:t> Mapping (4/8)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By using following relationship, we can map each 52 </a:t>
            </a:r>
            <a:r>
              <a:rPr lang="en-US" altLang="ko-KR" sz="2000" dirty="0" err="1"/>
              <a:t>dRU</a:t>
            </a:r>
            <a:r>
              <a:rPr lang="en-US" altLang="ko-KR" sz="2000" dirty="0"/>
              <a:t> to a certain 52 </a:t>
            </a:r>
            <a:r>
              <a:rPr lang="en-US" altLang="ko-KR" sz="2000" dirty="0" err="1" smtClean="0"/>
              <a:t>rRU</a:t>
            </a:r>
            <a:r>
              <a:rPr lang="en-US" altLang="ko-KR" sz="2000" dirty="0" smtClean="0"/>
              <a:t> (cont.)</a:t>
            </a:r>
            <a:endParaRPr lang="en-GB" altLang="ko-KR" sz="1800" dirty="0"/>
          </a:p>
          <a:p>
            <a:pPr lvl="1" latinLnBrk="1"/>
            <a:r>
              <a:rPr lang="en-GB" altLang="ko-KR" sz="1800" dirty="0" smtClean="0"/>
              <a:t>106 dRU_5 = </a:t>
            </a:r>
            <a:r>
              <a:rPr lang="en-GB" altLang="ko-KR" sz="1800" dirty="0"/>
              <a:t>52 </a:t>
            </a:r>
            <a:r>
              <a:rPr lang="en-GB" altLang="ko-KR" sz="1800" dirty="0" smtClean="0"/>
              <a:t>dRU_5 </a:t>
            </a:r>
            <a:r>
              <a:rPr lang="en-GB" altLang="ko-KR" sz="1800" dirty="0"/>
              <a:t>+ 52 </a:t>
            </a:r>
            <a:r>
              <a:rPr lang="en-GB" altLang="ko-KR" sz="1800" dirty="0" smtClean="0"/>
              <a:t>dRU_13 </a:t>
            </a:r>
            <a:r>
              <a:rPr lang="en-GB" altLang="ko-KR" sz="1800" dirty="0"/>
              <a:t>+ </a:t>
            </a:r>
            <a:r>
              <a:rPr lang="en-GB" altLang="ko-KR" sz="1800" dirty="0" smtClean="0"/>
              <a:t>two null tones</a:t>
            </a:r>
          </a:p>
          <a:p>
            <a:pPr lvl="1" latinLnBrk="1"/>
            <a:r>
              <a:rPr lang="en-GB" altLang="ko-KR" sz="1800" dirty="0"/>
              <a:t>106 </a:t>
            </a:r>
            <a:r>
              <a:rPr lang="en-GB" altLang="ko-KR" sz="1800" dirty="0" smtClean="0"/>
              <a:t>rRU_2 = </a:t>
            </a:r>
            <a:r>
              <a:rPr lang="en-GB" altLang="ko-KR" sz="1800" dirty="0"/>
              <a:t>52 </a:t>
            </a:r>
            <a:r>
              <a:rPr lang="en-GB" altLang="ko-KR" sz="1800" dirty="0" smtClean="0"/>
              <a:t>rRU_3 </a:t>
            </a:r>
            <a:r>
              <a:rPr lang="en-GB" altLang="ko-KR" sz="1800" dirty="0"/>
              <a:t>+ 52 </a:t>
            </a:r>
            <a:r>
              <a:rPr lang="en-GB" altLang="ko-KR" sz="1800" dirty="0" smtClean="0"/>
              <a:t>rRU_4 </a:t>
            </a:r>
            <a:r>
              <a:rPr lang="en-GB" altLang="ko-KR" sz="1800" dirty="0"/>
              <a:t>+ two </a:t>
            </a:r>
            <a:r>
              <a:rPr lang="en-GB" altLang="ko-KR" sz="1800" dirty="0" smtClean="0"/>
              <a:t>null </a:t>
            </a:r>
            <a:r>
              <a:rPr lang="en-GB" altLang="ko-KR" sz="1800" dirty="0"/>
              <a:t>tones</a:t>
            </a:r>
          </a:p>
          <a:p>
            <a:pPr lvl="1" latinLnBrk="1"/>
            <a:r>
              <a:rPr lang="en-GB" altLang="ko-KR" sz="1800" dirty="0"/>
              <a:t>106 </a:t>
            </a:r>
            <a:r>
              <a:rPr lang="en-GB" altLang="ko-KR" sz="1800" dirty="0" smtClean="0"/>
              <a:t>dRU_6 </a:t>
            </a:r>
            <a:r>
              <a:rPr lang="en-GB" altLang="ko-KR" sz="1800" dirty="0"/>
              <a:t>= 52 </a:t>
            </a:r>
            <a:r>
              <a:rPr lang="en-GB" altLang="ko-KR" sz="1800" dirty="0" smtClean="0"/>
              <a:t>dRU_6 </a:t>
            </a:r>
            <a:r>
              <a:rPr lang="en-GB" altLang="ko-KR" sz="1800" dirty="0"/>
              <a:t>+ 52 </a:t>
            </a:r>
            <a:r>
              <a:rPr lang="en-GB" altLang="ko-KR" sz="1800" dirty="0" smtClean="0"/>
              <a:t>dRU_14 </a:t>
            </a:r>
            <a:r>
              <a:rPr lang="en-GB" altLang="ko-KR" sz="1800" dirty="0"/>
              <a:t>+ two </a:t>
            </a:r>
            <a:r>
              <a:rPr lang="en-GB" altLang="ko-KR" sz="1800" dirty="0" smtClean="0"/>
              <a:t>null tones</a:t>
            </a:r>
          </a:p>
          <a:p>
            <a:pPr lvl="1" latinLnBrk="1"/>
            <a:r>
              <a:rPr lang="en-GB" altLang="ko-KR" sz="1800" dirty="0"/>
              <a:t>106 </a:t>
            </a:r>
            <a:r>
              <a:rPr lang="en-GB" altLang="ko-KR" sz="1800" dirty="0" smtClean="0"/>
              <a:t>rRU_6 = </a:t>
            </a:r>
            <a:r>
              <a:rPr lang="en-GB" altLang="ko-KR" sz="1800" dirty="0"/>
              <a:t>52 </a:t>
            </a:r>
            <a:r>
              <a:rPr lang="en-GB" altLang="ko-KR" sz="1800" dirty="0" smtClean="0"/>
              <a:t>rRU_11 </a:t>
            </a:r>
            <a:r>
              <a:rPr lang="en-GB" altLang="ko-KR" sz="1800" dirty="0"/>
              <a:t>+ 52 </a:t>
            </a:r>
            <a:r>
              <a:rPr lang="en-GB" altLang="ko-KR" sz="1800" dirty="0" smtClean="0"/>
              <a:t>rRU_12 </a:t>
            </a:r>
            <a:r>
              <a:rPr lang="en-GB" altLang="ko-KR" sz="1800" dirty="0"/>
              <a:t>+ two </a:t>
            </a:r>
            <a:r>
              <a:rPr lang="en-GB" altLang="ko-KR" sz="1800" dirty="0" smtClean="0"/>
              <a:t>null </a:t>
            </a:r>
            <a:r>
              <a:rPr lang="en-GB" altLang="ko-KR" sz="1800" dirty="0"/>
              <a:t>tones</a:t>
            </a:r>
          </a:p>
          <a:p>
            <a:pPr lvl="1" latinLnBrk="1"/>
            <a:r>
              <a:rPr lang="en-GB" altLang="ko-KR" sz="1800" dirty="0"/>
              <a:t>106 </a:t>
            </a:r>
            <a:r>
              <a:rPr lang="en-GB" altLang="ko-KR" sz="1800" dirty="0" smtClean="0"/>
              <a:t>dRU_7 </a:t>
            </a:r>
            <a:r>
              <a:rPr lang="en-GB" altLang="ko-KR" sz="1800" dirty="0"/>
              <a:t>= 52 </a:t>
            </a:r>
            <a:r>
              <a:rPr lang="en-GB" altLang="ko-KR" sz="1800" dirty="0" smtClean="0"/>
              <a:t>dRU_7 </a:t>
            </a:r>
            <a:r>
              <a:rPr lang="en-GB" altLang="ko-KR" sz="1800" dirty="0"/>
              <a:t>+ 52 </a:t>
            </a:r>
            <a:r>
              <a:rPr lang="en-GB" altLang="ko-KR" sz="1800" dirty="0" smtClean="0"/>
              <a:t>dRU_15 </a:t>
            </a:r>
            <a:r>
              <a:rPr lang="en-GB" altLang="ko-KR" sz="1800" dirty="0"/>
              <a:t>+ two </a:t>
            </a:r>
            <a:r>
              <a:rPr lang="en-GB" altLang="ko-KR" sz="1800" dirty="0" smtClean="0"/>
              <a:t>null tones</a:t>
            </a:r>
          </a:p>
          <a:p>
            <a:pPr lvl="1" latinLnBrk="1"/>
            <a:r>
              <a:rPr lang="en-GB" altLang="ko-KR" sz="1800" dirty="0" smtClean="0"/>
              <a:t>106 rRU_4 = </a:t>
            </a:r>
            <a:r>
              <a:rPr lang="en-GB" altLang="ko-KR" sz="1800" dirty="0"/>
              <a:t>52 </a:t>
            </a:r>
            <a:r>
              <a:rPr lang="en-GB" altLang="ko-KR" sz="1800" dirty="0" smtClean="0"/>
              <a:t>rRU_7 </a:t>
            </a:r>
            <a:r>
              <a:rPr lang="en-GB" altLang="ko-KR" sz="1800" dirty="0"/>
              <a:t>+ 52 </a:t>
            </a:r>
            <a:r>
              <a:rPr lang="en-GB" altLang="ko-KR" sz="1800" dirty="0" smtClean="0"/>
              <a:t>rRU_8 </a:t>
            </a:r>
            <a:r>
              <a:rPr lang="en-GB" altLang="ko-KR" sz="1800" dirty="0"/>
              <a:t>+ two </a:t>
            </a:r>
            <a:r>
              <a:rPr lang="en-GB" altLang="ko-KR" sz="1800" dirty="0" smtClean="0"/>
              <a:t>null </a:t>
            </a:r>
            <a:r>
              <a:rPr lang="en-GB" altLang="ko-KR" sz="1800" dirty="0"/>
              <a:t>tones</a:t>
            </a:r>
          </a:p>
          <a:p>
            <a:pPr lvl="1" latinLnBrk="1"/>
            <a:r>
              <a:rPr lang="en-GB" altLang="ko-KR" sz="1800" dirty="0"/>
              <a:t>106 </a:t>
            </a:r>
            <a:r>
              <a:rPr lang="en-GB" altLang="ko-KR" sz="1800" dirty="0" smtClean="0"/>
              <a:t>dRU_8 </a:t>
            </a:r>
            <a:r>
              <a:rPr lang="en-GB" altLang="ko-KR" sz="1800" dirty="0"/>
              <a:t>= 52 </a:t>
            </a:r>
            <a:r>
              <a:rPr lang="en-GB" altLang="ko-KR" sz="1800" dirty="0" smtClean="0"/>
              <a:t>dRU_8 </a:t>
            </a:r>
            <a:r>
              <a:rPr lang="en-GB" altLang="ko-KR" sz="1800" dirty="0"/>
              <a:t>+ 52 </a:t>
            </a:r>
            <a:r>
              <a:rPr lang="en-GB" altLang="ko-KR" sz="1800" dirty="0" smtClean="0"/>
              <a:t>dRU_16 </a:t>
            </a:r>
            <a:r>
              <a:rPr lang="en-GB" altLang="ko-KR" sz="1800" dirty="0"/>
              <a:t>+ two </a:t>
            </a:r>
            <a:r>
              <a:rPr lang="en-GB" altLang="ko-KR" sz="1800" dirty="0" smtClean="0"/>
              <a:t>null tones</a:t>
            </a:r>
          </a:p>
          <a:p>
            <a:pPr lvl="1" latinLnBrk="1"/>
            <a:r>
              <a:rPr lang="en-GB" altLang="ko-KR" sz="1800" dirty="0"/>
              <a:t>106 </a:t>
            </a:r>
            <a:r>
              <a:rPr lang="en-GB" altLang="ko-KR" sz="1800" dirty="0" smtClean="0"/>
              <a:t>rRU_8 = </a:t>
            </a:r>
            <a:r>
              <a:rPr lang="en-GB" altLang="ko-KR" sz="1800" dirty="0"/>
              <a:t>52 </a:t>
            </a:r>
            <a:r>
              <a:rPr lang="en-GB" altLang="ko-KR" sz="1800" dirty="0" smtClean="0"/>
              <a:t>rRU_15 </a:t>
            </a:r>
            <a:r>
              <a:rPr lang="en-GB" altLang="ko-KR" sz="1800" dirty="0"/>
              <a:t>+ 52 </a:t>
            </a:r>
            <a:r>
              <a:rPr lang="en-GB" altLang="ko-KR" sz="1800" dirty="0" smtClean="0"/>
              <a:t>rRU_16 </a:t>
            </a:r>
            <a:r>
              <a:rPr lang="en-GB" altLang="ko-KR" sz="1800" dirty="0"/>
              <a:t>+ two </a:t>
            </a:r>
            <a:r>
              <a:rPr lang="en-GB" altLang="ko-KR" sz="1800" dirty="0" smtClean="0"/>
              <a:t>null </a:t>
            </a:r>
            <a:r>
              <a:rPr lang="en-GB" altLang="ko-KR" sz="1800" dirty="0"/>
              <a:t>tones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24</a:t>
            </a:fld>
            <a:endParaRPr lang="en-US" altLang="ko-KR"/>
          </a:p>
        </p:txBody>
      </p:sp>
      <p:sp>
        <p:nvSpPr>
          <p:cNvPr id="7" name="아래쪽 화살표 6"/>
          <p:cNvSpPr/>
          <p:nvPr/>
        </p:nvSpPr>
        <p:spPr bwMode="auto">
          <a:xfrm>
            <a:off x="3098334" y="2718033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아래쪽 화살표 7"/>
          <p:cNvSpPr/>
          <p:nvPr/>
        </p:nvSpPr>
        <p:spPr bwMode="auto">
          <a:xfrm>
            <a:off x="4242033" y="2718033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아래쪽 화살표 8"/>
          <p:cNvSpPr/>
          <p:nvPr/>
        </p:nvSpPr>
        <p:spPr bwMode="auto">
          <a:xfrm>
            <a:off x="3098334" y="3377967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아래쪽 화살표 9"/>
          <p:cNvSpPr/>
          <p:nvPr/>
        </p:nvSpPr>
        <p:spPr bwMode="auto">
          <a:xfrm>
            <a:off x="4242033" y="3377967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아래쪽 화살표 10"/>
          <p:cNvSpPr/>
          <p:nvPr/>
        </p:nvSpPr>
        <p:spPr bwMode="auto">
          <a:xfrm>
            <a:off x="3098334" y="4038949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아래쪽 화살표 11"/>
          <p:cNvSpPr/>
          <p:nvPr/>
        </p:nvSpPr>
        <p:spPr bwMode="auto">
          <a:xfrm>
            <a:off x="4242033" y="4038949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아래쪽 화살표 12"/>
          <p:cNvSpPr/>
          <p:nvPr/>
        </p:nvSpPr>
        <p:spPr bwMode="auto">
          <a:xfrm>
            <a:off x="3098334" y="4696690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아래쪽 화살표 13"/>
          <p:cNvSpPr/>
          <p:nvPr/>
        </p:nvSpPr>
        <p:spPr bwMode="auto">
          <a:xfrm>
            <a:off x="4242033" y="4696690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4139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8</a:t>
            </a:r>
            <a:r>
              <a:rPr lang="en-US" altLang="ko-KR" dirty="0" smtClean="0"/>
              <a:t>0 MHz </a:t>
            </a:r>
            <a:r>
              <a:rPr lang="en-US" altLang="ko-KR" dirty="0" err="1" smtClean="0"/>
              <a:t>dRU</a:t>
            </a:r>
            <a:r>
              <a:rPr lang="en-US" altLang="ko-KR" dirty="0" smtClean="0"/>
              <a:t> Mapping (5/8)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By using following relationship, we can map each </a:t>
            </a:r>
            <a:r>
              <a:rPr lang="en-US" altLang="ko-KR" sz="2000" dirty="0" smtClean="0"/>
              <a:t>26 </a:t>
            </a:r>
            <a:r>
              <a:rPr lang="en-US" altLang="ko-KR" sz="2000" dirty="0" err="1"/>
              <a:t>dRU</a:t>
            </a:r>
            <a:r>
              <a:rPr lang="en-US" altLang="ko-KR" sz="2000" dirty="0"/>
              <a:t> to a certain </a:t>
            </a:r>
            <a:r>
              <a:rPr lang="en-US" altLang="ko-KR" sz="2000" dirty="0" smtClean="0"/>
              <a:t>26 </a:t>
            </a:r>
            <a:r>
              <a:rPr lang="en-US" altLang="ko-KR" sz="2000" dirty="0" err="1" smtClean="0"/>
              <a:t>rRU</a:t>
            </a:r>
            <a:endParaRPr lang="en-GB" altLang="ko-KR" sz="1800" dirty="0"/>
          </a:p>
          <a:p>
            <a:pPr lvl="1" latinLnBrk="1"/>
            <a:r>
              <a:rPr lang="en-GB" altLang="ko-KR" sz="1800" dirty="0"/>
              <a:t>52 </a:t>
            </a:r>
            <a:r>
              <a:rPr lang="en-GB" altLang="ko-KR" sz="1800" dirty="0" smtClean="0"/>
              <a:t>dRU_1 </a:t>
            </a:r>
            <a:r>
              <a:rPr lang="en-GB" altLang="ko-KR" sz="1800" dirty="0"/>
              <a:t>= 26 </a:t>
            </a:r>
            <a:r>
              <a:rPr lang="en-GB" altLang="ko-KR" sz="1800" dirty="0" smtClean="0"/>
              <a:t>dRU_1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dRU_19</a:t>
            </a:r>
          </a:p>
          <a:p>
            <a:pPr lvl="1" latinLnBrk="1"/>
            <a:r>
              <a:rPr lang="en-GB" altLang="ko-KR" sz="1800" dirty="0"/>
              <a:t>52 </a:t>
            </a:r>
            <a:r>
              <a:rPr lang="en-GB" altLang="ko-KR" sz="1800" dirty="0" smtClean="0"/>
              <a:t>rRU_1 = </a:t>
            </a:r>
            <a:r>
              <a:rPr lang="en-GB" altLang="ko-KR" sz="1800" dirty="0"/>
              <a:t>26 </a:t>
            </a:r>
            <a:r>
              <a:rPr lang="en-GB" altLang="ko-KR" sz="1800" dirty="0" smtClean="0"/>
              <a:t>rRU_1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rRU_2</a:t>
            </a:r>
            <a:endParaRPr lang="en-GB" altLang="ko-KR" sz="1800" dirty="0"/>
          </a:p>
          <a:p>
            <a:pPr lvl="1" latinLnBrk="1"/>
            <a:r>
              <a:rPr lang="en-GB" altLang="ko-KR" sz="1800" dirty="0"/>
              <a:t>52 </a:t>
            </a:r>
            <a:r>
              <a:rPr lang="en-GB" altLang="ko-KR" sz="1800" dirty="0" smtClean="0"/>
              <a:t>dRU_2 </a:t>
            </a:r>
            <a:r>
              <a:rPr lang="en-GB" altLang="ko-KR" sz="1800" dirty="0"/>
              <a:t>= 26 </a:t>
            </a:r>
            <a:r>
              <a:rPr lang="en-GB" altLang="ko-KR" sz="1800" dirty="0" smtClean="0"/>
              <a:t>dRU_2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dRU_20</a:t>
            </a:r>
          </a:p>
          <a:p>
            <a:pPr lvl="1" latinLnBrk="1"/>
            <a:r>
              <a:rPr lang="en-GB" altLang="ko-KR" sz="1800" dirty="0"/>
              <a:t>52 </a:t>
            </a:r>
            <a:r>
              <a:rPr lang="en-GB" altLang="ko-KR" sz="1800" dirty="0" smtClean="0"/>
              <a:t>rRU_9 = </a:t>
            </a:r>
            <a:r>
              <a:rPr lang="en-GB" altLang="ko-KR" sz="1800" dirty="0"/>
              <a:t>26 </a:t>
            </a:r>
            <a:r>
              <a:rPr lang="en-GB" altLang="ko-KR" sz="1800" dirty="0" smtClean="0"/>
              <a:t>rRU_19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rRU_20</a:t>
            </a:r>
            <a:endParaRPr lang="en-GB" altLang="ko-KR" sz="1800" dirty="0"/>
          </a:p>
          <a:p>
            <a:pPr lvl="1" latinLnBrk="1"/>
            <a:r>
              <a:rPr lang="en-GB" altLang="ko-KR" sz="1800" dirty="0"/>
              <a:t>52 </a:t>
            </a:r>
            <a:r>
              <a:rPr lang="en-GB" altLang="ko-KR" sz="1800" dirty="0" smtClean="0"/>
              <a:t>dRU_3 </a:t>
            </a:r>
            <a:r>
              <a:rPr lang="en-GB" altLang="ko-KR" sz="1800" dirty="0"/>
              <a:t>= 26 </a:t>
            </a:r>
            <a:r>
              <a:rPr lang="en-GB" altLang="ko-KR" sz="1800" dirty="0" smtClean="0"/>
              <a:t>dRU_3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dRU_21</a:t>
            </a:r>
          </a:p>
          <a:p>
            <a:pPr lvl="1" latinLnBrk="1"/>
            <a:r>
              <a:rPr lang="en-GB" altLang="ko-KR" sz="1800" dirty="0"/>
              <a:t>52 </a:t>
            </a:r>
            <a:r>
              <a:rPr lang="en-GB" altLang="ko-KR" sz="1800" dirty="0" smtClean="0"/>
              <a:t>rRU_5 = </a:t>
            </a:r>
            <a:r>
              <a:rPr lang="en-GB" altLang="ko-KR" sz="1800" dirty="0"/>
              <a:t>26 </a:t>
            </a:r>
            <a:r>
              <a:rPr lang="en-GB" altLang="ko-KR" sz="1800" dirty="0" smtClean="0"/>
              <a:t>rRU_10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rRU_11</a:t>
            </a:r>
            <a:endParaRPr lang="en-GB" altLang="ko-KR" sz="1800" dirty="0"/>
          </a:p>
          <a:p>
            <a:pPr lvl="1" latinLnBrk="1"/>
            <a:r>
              <a:rPr lang="en-GB" altLang="ko-KR" sz="1800" dirty="0"/>
              <a:t>52 </a:t>
            </a:r>
            <a:r>
              <a:rPr lang="en-GB" altLang="ko-KR" sz="1800" dirty="0" smtClean="0"/>
              <a:t>dRU_4 = </a:t>
            </a:r>
            <a:r>
              <a:rPr lang="en-GB" altLang="ko-KR" sz="1800" dirty="0"/>
              <a:t>26 </a:t>
            </a:r>
            <a:r>
              <a:rPr lang="en-GB" altLang="ko-KR" sz="1800" dirty="0" smtClean="0"/>
              <a:t>dRU_4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dRU_22</a:t>
            </a:r>
          </a:p>
          <a:p>
            <a:pPr lvl="1" latinLnBrk="1"/>
            <a:r>
              <a:rPr lang="en-GB" altLang="ko-KR" sz="1800" dirty="0"/>
              <a:t>52 </a:t>
            </a:r>
            <a:r>
              <a:rPr lang="en-GB" altLang="ko-KR" sz="1800" dirty="0" smtClean="0"/>
              <a:t>rRU_13 = </a:t>
            </a:r>
            <a:r>
              <a:rPr lang="en-GB" altLang="ko-KR" sz="1800" dirty="0"/>
              <a:t>26 </a:t>
            </a:r>
            <a:r>
              <a:rPr lang="en-GB" altLang="ko-KR" sz="1800" dirty="0" smtClean="0"/>
              <a:t>rRU_28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rRU_29</a:t>
            </a:r>
            <a:endParaRPr lang="en-GB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25</a:t>
            </a:fld>
            <a:endParaRPr lang="en-US" altLang="ko-KR"/>
          </a:p>
        </p:txBody>
      </p:sp>
      <p:sp>
        <p:nvSpPr>
          <p:cNvPr id="7" name="아래쪽 화살표 6"/>
          <p:cNvSpPr/>
          <p:nvPr/>
        </p:nvSpPr>
        <p:spPr bwMode="auto">
          <a:xfrm>
            <a:off x="2989277" y="2718033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아래쪽 화살표 7"/>
          <p:cNvSpPr/>
          <p:nvPr/>
        </p:nvSpPr>
        <p:spPr bwMode="auto">
          <a:xfrm>
            <a:off x="4132976" y="2718033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아래쪽 화살표 8"/>
          <p:cNvSpPr/>
          <p:nvPr/>
        </p:nvSpPr>
        <p:spPr bwMode="auto">
          <a:xfrm>
            <a:off x="2989277" y="3377967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아래쪽 화살표 9"/>
          <p:cNvSpPr/>
          <p:nvPr/>
        </p:nvSpPr>
        <p:spPr bwMode="auto">
          <a:xfrm>
            <a:off x="4132976" y="3377967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아래쪽 화살표 10"/>
          <p:cNvSpPr/>
          <p:nvPr/>
        </p:nvSpPr>
        <p:spPr bwMode="auto">
          <a:xfrm>
            <a:off x="2989277" y="4038949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아래쪽 화살표 11"/>
          <p:cNvSpPr/>
          <p:nvPr/>
        </p:nvSpPr>
        <p:spPr bwMode="auto">
          <a:xfrm>
            <a:off x="4132976" y="4038949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아래쪽 화살표 12"/>
          <p:cNvSpPr/>
          <p:nvPr/>
        </p:nvSpPr>
        <p:spPr bwMode="auto">
          <a:xfrm>
            <a:off x="2989277" y="4696690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아래쪽 화살표 13"/>
          <p:cNvSpPr/>
          <p:nvPr/>
        </p:nvSpPr>
        <p:spPr bwMode="auto">
          <a:xfrm>
            <a:off x="4132976" y="4696690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3542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8</a:t>
            </a:r>
            <a:r>
              <a:rPr lang="en-US" altLang="ko-KR" dirty="0" smtClean="0"/>
              <a:t>0 MHz </a:t>
            </a:r>
            <a:r>
              <a:rPr lang="en-US" altLang="ko-KR" dirty="0" err="1" smtClean="0"/>
              <a:t>dRU</a:t>
            </a:r>
            <a:r>
              <a:rPr lang="en-US" altLang="ko-KR" dirty="0" smtClean="0"/>
              <a:t> Mapping (6/8)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By using following relationship, we can map each </a:t>
            </a:r>
            <a:r>
              <a:rPr lang="en-US" altLang="ko-KR" sz="2000" dirty="0" smtClean="0"/>
              <a:t>26 </a:t>
            </a:r>
            <a:r>
              <a:rPr lang="en-US" altLang="ko-KR" sz="2000" dirty="0" err="1"/>
              <a:t>dRU</a:t>
            </a:r>
            <a:r>
              <a:rPr lang="en-US" altLang="ko-KR" sz="2000" dirty="0"/>
              <a:t> to a certain </a:t>
            </a:r>
            <a:r>
              <a:rPr lang="en-US" altLang="ko-KR" sz="2000" dirty="0" smtClean="0"/>
              <a:t>26 </a:t>
            </a:r>
            <a:r>
              <a:rPr lang="en-US" altLang="ko-KR" sz="2000" dirty="0" err="1" smtClean="0"/>
              <a:t>rRU</a:t>
            </a:r>
            <a:r>
              <a:rPr lang="en-US" altLang="ko-KR" sz="2000" dirty="0" smtClean="0"/>
              <a:t> (cont.)</a:t>
            </a:r>
            <a:endParaRPr lang="en-GB" altLang="ko-KR" sz="1800" dirty="0"/>
          </a:p>
          <a:p>
            <a:pPr lvl="1" latinLnBrk="1"/>
            <a:r>
              <a:rPr lang="en-GB" altLang="ko-KR" sz="1800" dirty="0" smtClean="0"/>
              <a:t>52 dRU_5 = </a:t>
            </a:r>
            <a:r>
              <a:rPr lang="en-GB" altLang="ko-KR" sz="1800" dirty="0"/>
              <a:t>26 </a:t>
            </a:r>
            <a:r>
              <a:rPr lang="en-GB" altLang="ko-KR" sz="1800" dirty="0" smtClean="0"/>
              <a:t>dRU_6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dRU_24</a:t>
            </a:r>
          </a:p>
          <a:p>
            <a:pPr lvl="1" latinLnBrk="1"/>
            <a:r>
              <a:rPr lang="en-GB" altLang="ko-KR" sz="1800" dirty="0"/>
              <a:t>52 </a:t>
            </a:r>
            <a:r>
              <a:rPr lang="en-GB" altLang="ko-KR" sz="1800" dirty="0" smtClean="0"/>
              <a:t>rRU_3 = </a:t>
            </a:r>
            <a:r>
              <a:rPr lang="en-GB" altLang="ko-KR" sz="1800" dirty="0"/>
              <a:t>26 </a:t>
            </a:r>
            <a:r>
              <a:rPr lang="en-GB" altLang="ko-KR" sz="1800" dirty="0" smtClean="0"/>
              <a:t>rRU_6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rRU_7</a:t>
            </a:r>
            <a:endParaRPr lang="en-GB" altLang="ko-KR" sz="1800" dirty="0"/>
          </a:p>
          <a:p>
            <a:pPr lvl="1" latinLnBrk="1"/>
            <a:r>
              <a:rPr lang="en-GB" altLang="ko-KR" sz="1800" dirty="0"/>
              <a:t>52 </a:t>
            </a:r>
            <a:r>
              <a:rPr lang="en-GB" altLang="ko-KR" sz="1800" dirty="0" smtClean="0"/>
              <a:t>dRU_6 </a:t>
            </a:r>
            <a:r>
              <a:rPr lang="en-GB" altLang="ko-KR" sz="1800" dirty="0"/>
              <a:t>= 26 </a:t>
            </a:r>
            <a:r>
              <a:rPr lang="en-GB" altLang="ko-KR" sz="1800" dirty="0" smtClean="0"/>
              <a:t>dRU_7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dRU_25</a:t>
            </a:r>
          </a:p>
          <a:p>
            <a:pPr lvl="1" latinLnBrk="1"/>
            <a:r>
              <a:rPr lang="en-GB" altLang="ko-KR" sz="1800" dirty="0"/>
              <a:t>52 </a:t>
            </a:r>
            <a:r>
              <a:rPr lang="en-GB" altLang="ko-KR" sz="1800" dirty="0" smtClean="0"/>
              <a:t>rRU_11 = </a:t>
            </a:r>
            <a:r>
              <a:rPr lang="en-GB" altLang="ko-KR" sz="1800" dirty="0"/>
              <a:t>26 </a:t>
            </a:r>
            <a:r>
              <a:rPr lang="en-GB" altLang="ko-KR" sz="1800" dirty="0" smtClean="0"/>
              <a:t>rRU_24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rRU_25</a:t>
            </a:r>
            <a:endParaRPr lang="en-GB" altLang="ko-KR" sz="1800" dirty="0"/>
          </a:p>
          <a:p>
            <a:pPr lvl="1" latinLnBrk="1"/>
            <a:r>
              <a:rPr lang="en-GB" altLang="ko-KR" sz="1800" dirty="0"/>
              <a:t>52 </a:t>
            </a:r>
            <a:r>
              <a:rPr lang="en-GB" altLang="ko-KR" sz="1800" dirty="0" smtClean="0"/>
              <a:t>dRU_7 = </a:t>
            </a:r>
            <a:r>
              <a:rPr lang="en-GB" altLang="ko-KR" sz="1800" dirty="0"/>
              <a:t>26 </a:t>
            </a:r>
            <a:r>
              <a:rPr lang="en-GB" altLang="ko-KR" sz="1800" dirty="0" smtClean="0"/>
              <a:t>dRU_8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dRU_26</a:t>
            </a:r>
          </a:p>
          <a:p>
            <a:pPr lvl="1" latinLnBrk="1"/>
            <a:r>
              <a:rPr lang="en-GB" altLang="ko-KR" sz="1800" dirty="0"/>
              <a:t>52 </a:t>
            </a:r>
            <a:r>
              <a:rPr lang="en-GB" altLang="ko-KR" sz="1800" dirty="0" smtClean="0"/>
              <a:t>rRU_7 = </a:t>
            </a:r>
            <a:r>
              <a:rPr lang="en-GB" altLang="ko-KR" sz="1800" dirty="0"/>
              <a:t>26 </a:t>
            </a:r>
            <a:r>
              <a:rPr lang="en-GB" altLang="ko-KR" sz="1800" dirty="0" smtClean="0"/>
              <a:t>rRU_15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rRU_16</a:t>
            </a:r>
            <a:endParaRPr lang="en-GB" altLang="ko-KR" sz="1800" dirty="0"/>
          </a:p>
          <a:p>
            <a:pPr lvl="1" latinLnBrk="1"/>
            <a:r>
              <a:rPr lang="en-GB" altLang="ko-KR" sz="1800" dirty="0"/>
              <a:t>52 </a:t>
            </a:r>
            <a:r>
              <a:rPr lang="en-GB" altLang="ko-KR" sz="1800" dirty="0" smtClean="0"/>
              <a:t>dRU_8 </a:t>
            </a:r>
            <a:r>
              <a:rPr lang="en-GB" altLang="ko-KR" sz="1800" dirty="0"/>
              <a:t>= 26 </a:t>
            </a:r>
            <a:r>
              <a:rPr lang="en-GB" altLang="ko-KR" sz="1800" dirty="0" smtClean="0"/>
              <a:t>dRU_9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dRU_27</a:t>
            </a:r>
          </a:p>
          <a:p>
            <a:pPr lvl="1" latinLnBrk="1"/>
            <a:r>
              <a:rPr lang="en-GB" altLang="ko-KR" sz="1800" dirty="0"/>
              <a:t>52 </a:t>
            </a:r>
            <a:r>
              <a:rPr lang="en-GB" altLang="ko-KR" sz="1800" dirty="0" smtClean="0"/>
              <a:t>rRU_15 = </a:t>
            </a:r>
            <a:r>
              <a:rPr lang="en-GB" altLang="ko-KR" sz="1800" dirty="0"/>
              <a:t>26 </a:t>
            </a:r>
            <a:r>
              <a:rPr lang="en-GB" altLang="ko-KR" sz="1800" dirty="0" smtClean="0"/>
              <a:t>rRU_33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rRU_34</a:t>
            </a:r>
            <a:endParaRPr lang="en-GB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26</a:t>
            </a:fld>
            <a:endParaRPr lang="en-US" altLang="ko-KR"/>
          </a:p>
        </p:txBody>
      </p:sp>
      <p:sp>
        <p:nvSpPr>
          <p:cNvPr id="7" name="아래쪽 화살표 6"/>
          <p:cNvSpPr/>
          <p:nvPr/>
        </p:nvSpPr>
        <p:spPr bwMode="auto">
          <a:xfrm>
            <a:off x="2989277" y="2718033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아래쪽 화살표 7"/>
          <p:cNvSpPr/>
          <p:nvPr/>
        </p:nvSpPr>
        <p:spPr bwMode="auto">
          <a:xfrm>
            <a:off x="4132976" y="2718033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아래쪽 화살표 8"/>
          <p:cNvSpPr/>
          <p:nvPr/>
        </p:nvSpPr>
        <p:spPr bwMode="auto">
          <a:xfrm>
            <a:off x="2989277" y="3377967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아래쪽 화살표 9"/>
          <p:cNvSpPr/>
          <p:nvPr/>
        </p:nvSpPr>
        <p:spPr bwMode="auto">
          <a:xfrm>
            <a:off x="4132976" y="3377967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아래쪽 화살표 10"/>
          <p:cNvSpPr/>
          <p:nvPr/>
        </p:nvSpPr>
        <p:spPr bwMode="auto">
          <a:xfrm>
            <a:off x="2989277" y="4038949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아래쪽 화살표 11"/>
          <p:cNvSpPr/>
          <p:nvPr/>
        </p:nvSpPr>
        <p:spPr bwMode="auto">
          <a:xfrm>
            <a:off x="4132976" y="4038949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아래쪽 화살표 12"/>
          <p:cNvSpPr/>
          <p:nvPr/>
        </p:nvSpPr>
        <p:spPr bwMode="auto">
          <a:xfrm>
            <a:off x="2989277" y="4696690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아래쪽 화살표 13"/>
          <p:cNvSpPr/>
          <p:nvPr/>
        </p:nvSpPr>
        <p:spPr bwMode="auto">
          <a:xfrm>
            <a:off x="4132976" y="4696690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98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8</a:t>
            </a:r>
            <a:r>
              <a:rPr lang="en-US" altLang="ko-KR" dirty="0" smtClean="0"/>
              <a:t>0 MHz </a:t>
            </a:r>
            <a:r>
              <a:rPr lang="en-US" altLang="ko-KR" dirty="0" err="1" smtClean="0"/>
              <a:t>dRU</a:t>
            </a:r>
            <a:r>
              <a:rPr lang="en-US" altLang="ko-KR" dirty="0" smtClean="0"/>
              <a:t> Mapping (7/8)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By using following relationship, we can map each </a:t>
            </a:r>
            <a:r>
              <a:rPr lang="en-US" altLang="ko-KR" sz="2000" dirty="0" smtClean="0"/>
              <a:t>26 </a:t>
            </a:r>
            <a:r>
              <a:rPr lang="en-US" altLang="ko-KR" sz="2000" dirty="0" err="1"/>
              <a:t>dRU</a:t>
            </a:r>
            <a:r>
              <a:rPr lang="en-US" altLang="ko-KR" sz="2000" dirty="0"/>
              <a:t> to a certain </a:t>
            </a:r>
            <a:r>
              <a:rPr lang="en-US" altLang="ko-KR" sz="2000" dirty="0" smtClean="0"/>
              <a:t>26 </a:t>
            </a:r>
            <a:r>
              <a:rPr lang="en-US" altLang="ko-KR" sz="2000" dirty="0" err="1" smtClean="0"/>
              <a:t>rRU</a:t>
            </a:r>
            <a:r>
              <a:rPr lang="en-US" altLang="ko-KR" sz="2000" dirty="0" smtClean="0"/>
              <a:t> (cont.)</a:t>
            </a:r>
            <a:endParaRPr lang="en-GB" altLang="ko-KR" sz="1800" dirty="0"/>
          </a:p>
          <a:p>
            <a:pPr lvl="1" latinLnBrk="1"/>
            <a:r>
              <a:rPr lang="en-GB" altLang="ko-KR" sz="1800" dirty="0" smtClean="0"/>
              <a:t>52 dRU_9 </a:t>
            </a:r>
            <a:r>
              <a:rPr lang="en-GB" altLang="ko-KR" sz="1800" dirty="0"/>
              <a:t>= 26 </a:t>
            </a:r>
            <a:r>
              <a:rPr lang="en-GB" altLang="ko-KR" sz="1800" dirty="0" smtClean="0"/>
              <a:t>dRU_10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dRU_28</a:t>
            </a:r>
          </a:p>
          <a:p>
            <a:pPr lvl="1" latinLnBrk="1"/>
            <a:r>
              <a:rPr lang="en-GB" altLang="ko-KR" sz="1800" dirty="0" smtClean="0"/>
              <a:t>52 rRU_2 = </a:t>
            </a:r>
            <a:r>
              <a:rPr lang="en-GB" altLang="ko-KR" sz="1800" dirty="0"/>
              <a:t>26 </a:t>
            </a:r>
            <a:r>
              <a:rPr lang="en-GB" altLang="ko-KR" sz="1800" dirty="0" smtClean="0"/>
              <a:t>rRU_3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rRU_4</a:t>
            </a:r>
          </a:p>
          <a:p>
            <a:pPr lvl="1" latinLnBrk="1"/>
            <a:r>
              <a:rPr lang="en-GB" altLang="ko-KR" sz="1800" dirty="0" smtClean="0"/>
              <a:t>52 dRU_10 </a:t>
            </a:r>
            <a:r>
              <a:rPr lang="en-GB" altLang="ko-KR" sz="1800" dirty="0"/>
              <a:t>= 26 </a:t>
            </a:r>
            <a:r>
              <a:rPr lang="en-GB" altLang="ko-KR" sz="1800" dirty="0" smtClean="0"/>
              <a:t>dRU_11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dRU_29</a:t>
            </a:r>
          </a:p>
          <a:p>
            <a:pPr lvl="1" latinLnBrk="1"/>
            <a:r>
              <a:rPr lang="en-GB" altLang="ko-KR" sz="1800" dirty="0"/>
              <a:t>52 </a:t>
            </a:r>
            <a:r>
              <a:rPr lang="en-GB" altLang="ko-KR" sz="1800" dirty="0" smtClean="0"/>
              <a:t>rRU_10 = </a:t>
            </a:r>
            <a:r>
              <a:rPr lang="en-GB" altLang="ko-KR" sz="1800" dirty="0"/>
              <a:t>26 </a:t>
            </a:r>
            <a:r>
              <a:rPr lang="en-GB" altLang="ko-KR" sz="1800" dirty="0" smtClean="0"/>
              <a:t>rRU_21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rRU_22</a:t>
            </a:r>
            <a:endParaRPr lang="en-GB" altLang="ko-KR" sz="1800" dirty="0"/>
          </a:p>
          <a:p>
            <a:pPr lvl="1" latinLnBrk="1"/>
            <a:r>
              <a:rPr lang="en-GB" altLang="ko-KR" sz="1800" dirty="0"/>
              <a:t>52 </a:t>
            </a:r>
            <a:r>
              <a:rPr lang="en-GB" altLang="ko-KR" sz="1800" dirty="0" smtClean="0"/>
              <a:t>dRU_11 </a:t>
            </a:r>
            <a:r>
              <a:rPr lang="en-GB" altLang="ko-KR" sz="1800" dirty="0"/>
              <a:t>= 26 </a:t>
            </a:r>
            <a:r>
              <a:rPr lang="en-GB" altLang="ko-KR" sz="1800" dirty="0" smtClean="0"/>
              <a:t>dRU_12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dRU_30</a:t>
            </a:r>
          </a:p>
          <a:p>
            <a:pPr lvl="1" latinLnBrk="1"/>
            <a:r>
              <a:rPr lang="en-GB" altLang="ko-KR" sz="1800" dirty="0"/>
              <a:t>52 </a:t>
            </a:r>
            <a:r>
              <a:rPr lang="en-GB" altLang="ko-KR" sz="1800" dirty="0" smtClean="0"/>
              <a:t>rRU_6 = </a:t>
            </a:r>
            <a:r>
              <a:rPr lang="en-GB" altLang="ko-KR" sz="1800" dirty="0"/>
              <a:t>26 </a:t>
            </a:r>
            <a:r>
              <a:rPr lang="en-GB" altLang="ko-KR" sz="1800" dirty="0" smtClean="0"/>
              <a:t>rRU_12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rRU_13</a:t>
            </a:r>
            <a:endParaRPr lang="en-GB" altLang="ko-KR" sz="1800" dirty="0"/>
          </a:p>
          <a:p>
            <a:pPr lvl="1" latinLnBrk="1"/>
            <a:r>
              <a:rPr lang="en-GB" altLang="ko-KR" sz="1800" dirty="0"/>
              <a:t>52 </a:t>
            </a:r>
            <a:r>
              <a:rPr lang="en-GB" altLang="ko-KR" sz="1800" dirty="0" smtClean="0"/>
              <a:t>dRU_12 </a:t>
            </a:r>
            <a:r>
              <a:rPr lang="en-GB" altLang="ko-KR" sz="1800" dirty="0"/>
              <a:t>= 26 </a:t>
            </a:r>
            <a:r>
              <a:rPr lang="en-GB" altLang="ko-KR" sz="1800" dirty="0" smtClean="0"/>
              <a:t>dRU_13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dRU_31</a:t>
            </a:r>
          </a:p>
          <a:p>
            <a:pPr lvl="1" latinLnBrk="1"/>
            <a:r>
              <a:rPr lang="en-GB" altLang="ko-KR" sz="1800" dirty="0"/>
              <a:t>52 </a:t>
            </a:r>
            <a:r>
              <a:rPr lang="en-GB" altLang="ko-KR" sz="1800" dirty="0" smtClean="0"/>
              <a:t>rRU_14 = </a:t>
            </a:r>
            <a:r>
              <a:rPr lang="en-GB" altLang="ko-KR" sz="1800" dirty="0"/>
              <a:t>26 </a:t>
            </a:r>
            <a:r>
              <a:rPr lang="en-GB" altLang="ko-KR" sz="1800" dirty="0" smtClean="0"/>
              <a:t>rRU_30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rRU_31</a:t>
            </a:r>
            <a:endParaRPr lang="en-GB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27</a:t>
            </a:fld>
            <a:endParaRPr lang="en-US" altLang="ko-KR"/>
          </a:p>
        </p:txBody>
      </p:sp>
      <p:sp>
        <p:nvSpPr>
          <p:cNvPr id="7" name="아래쪽 화살표 6"/>
          <p:cNvSpPr/>
          <p:nvPr/>
        </p:nvSpPr>
        <p:spPr bwMode="auto">
          <a:xfrm>
            <a:off x="2989277" y="2718033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아래쪽 화살표 7"/>
          <p:cNvSpPr/>
          <p:nvPr/>
        </p:nvSpPr>
        <p:spPr bwMode="auto">
          <a:xfrm>
            <a:off x="4132976" y="2718033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아래쪽 화살표 8"/>
          <p:cNvSpPr/>
          <p:nvPr/>
        </p:nvSpPr>
        <p:spPr bwMode="auto">
          <a:xfrm>
            <a:off x="2989277" y="3377967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아래쪽 화살표 9"/>
          <p:cNvSpPr/>
          <p:nvPr/>
        </p:nvSpPr>
        <p:spPr bwMode="auto">
          <a:xfrm>
            <a:off x="4132976" y="3377967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아래쪽 화살표 10"/>
          <p:cNvSpPr/>
          <p:nvPr/>
        </p:nvSpPr>
        <p:spPr bwMode="auto">
          <a:xfrm>
            <a:off x="2989277" y="4038949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아래쪽 화살표 11"/>
          <p:cNvSpPr/>
          <p:nvPr/>
        </p:nvSpPr>
        <p:spPr bwMode="auto">
          <a:xfrm>
            <a:off x="4132976" y="4038949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아래쪽 화살표 12"/>
          <p:cNvSpPr/>
          <p:nvPr/>
        </p:nvSpPr>
        <p:spPr bwMode="auto">
          <a:xfrm>
            <a:off x="2989277" y="4696690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아래쪽 화살표 13"/>
          <p:cNvSpPr/>
          <p:nvPr/>
        </p:nvSpPr>
        <p:spPr bwMode="auto">
          <a:xfrm>
            <a:off x="4132976" y="4696690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1110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8</a:t>
            </a:r>
            <a:r>
              <a:rPr lang="en-US" altLang="ko-KR" dirty="0" smtClean="0"/>
              <a:t>0 MHz </a:t>
            </a:r>
            <a:r>
              <a:rPr lang="en-US" altLang="ko-KR" dirty="0" err="1" smtClean="0"/>
              <a:t>dRU</a:t>
            </a:r>
            <a:r>
              <a:rPr lang="en-US" altLang="ko-KR" dirty="0" smtClean="0"/>
              <a:t> Mapping (8/8)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By using following relationship, we can map each </a:t>
            </a:r>
            <a:r>
              <a:rPr lang="en-US" altLang="ko-KR" sz="2000" dirty="0" smtClean="0"/>
              <a:t>26 </a:t>
            </a:r>
            <a:r>
              <a:rPr lang="en-US" altLang="ko-KR" sz="2000" dirty="0" err="1"/>
              <a:t>dRU</a:t>
            </a:r>
            <a:r>
              <a:rPr lang="en-US" altLang="ko-KR" sz="2000" dirty="0"/>
              <a:t> to a certain </a:t>
            </a:r>
            <a:r>
              <a:rPr lang="en-US" altLang="ko-KR" sz="2000" dirty="0" smtClean="0"/>
              <a:t>26 </a:t>
            </a:r>
            <a:r>
              <a:rPr lang="en-US" altLang="ko-KR" sz="2000" dirty="0" err="1" smtClean="0"/>
              <a:t>rRU</a:t>
            </a:r>
            <a:r>
              <a:rPr lang="en-US" altLang="ko-KR" sz="2000" dirty="0" smtClean="0"/>
              <a:t> (cont.)</a:t>
            </a:r>
            <a:endParaRPr lang="en-GB" altLang="ko-KR" sz="1800" dirty="0"/>
          </a:p>
          <a:p>
            <a:pPr lvl="1" latinLnBrk="1"/>
            <a:r>
              <a:rPr lang="en-GB" altLang="ko-KR" sz="1800" dirty="0" smtClean="0"/>
              <a:t>52 dRU_13 = </a:t>
            </a:r>
            <a:r>
              <a:rPr lang="en-GB" altLang="ko-KR" sz="1800" dirty="0"/>
              <a:t>26 </a:t>
            </a:r>
            <a:r>
              <a:rPr lang="en-GB" altLang="ko-KR" sz="1800" dirty="0" smtClean="0"/>
              <a:t>dRU_15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dRU_33</a:t>
            </a:r>
          </a:p>
          <a:p>
            <a:pPr lvl="1" latinLnBrk="1"/>
            <a:r>
              <a:rPr lang="en-GB" altLang="ko-KR" sz="1800" dirty="0"/>
              <a:t>52 </a:t>
            </a:r>
            <a:r>
              <a:rPr lang="en-GB" altLang="ko-KR" sz="1800" dirty="0" smtClean="0"/>
              <a:t>rRU_4 = </a:t>
            </a:r>
            <a:r>
              <a:rPr lang="en-GB" altLang="ko-KR" sz="1800" dirty="0"/>
              <a:t>26 </a:t>
            </a:r>
            <a:r>
              <a:rPr lang="en-GB" altLang="ko-KR" sz="1800" dirty="0" smtClean="0"/>
              <a:t>rRU_8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rRU_9</a:t>
            </a:r>
            <a:endParaRPr lang="en-GB" altLang="ko-KR" sz="1800" dirty="0"/>
          </a:p>
          <a:p>
            <a:pPr lvl="1" latinLnBrk="1"/>
            <a:r>
              <a:rPr lang="en-GB" altLang="ko-KR" sz="1800" dirty="0"/>
              <a:t>52 </a:t>
            </a:r>
            <a:r>
              <a:rPr lang="en-GB" altLang="ko-KR" sz="1800" dirty="0" smtClean="0"/>
              <a:t>dRU_14 </a:t>
            </a:r>
            <a:r>
              <a:rPr lang="en-GB" altLang="ko-KR" sz="1800" dirty="0"/>
              <a:t>= 26 </a:t>
            </a:r>
            <a:r>
              <a:rPr lang="en-GB" altLang="ko-KR" sz="1800" dirty="0" smtClean="0"/>
              <a:t>dRU_16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dRU_34</a:t>
            </a:r>
          </a:p>
          <a:p>
            <a:pPr lvl="1" latinLnBrk="1"/>
            <a:r>
              <a:rPr lang="en-GB" altLang="ko-KR" sz="1800" dirty="0"/>
              <a:t>52 </a:t>
            </a:r>
            <a:r>
              <a:rPr lang="en-GB" altLang="ko-KR" sz="1800" dirty="0" smtClean="0"/>
              <a:t>rRU_12 = </a:t>
            </a:r>
            <a:r>
              <a:rPr lang="en-GB" altLang="ko-KR" sz="1800" dirty="0"/>
              <a:t>26 </a:t>
            </a:r>
            <a:r>
              <a:rPr lang="en-GB" altLang="ko-KR" sz="1800" dirty="0" smtClean="0"/>
              <a:t>rRU_26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rRU_27</a:t>
            </a:r>
            <a:endParaRPr lang="en-GB" altLang="ko-KR" sz="1800" dirty="0"/>
          </a:p>
          <a:p>
            <a:pPr lvl="1" latinLnBrk="1"/>
            <a:r>
              <a:rPr lang="en-GB" altLang="ko-KR" sz="1800" dirty="0"/>
              <a:t>52 </a:t>
            </a:r>
            <a:r>
              <a:rPr lang="en-GB" altLang="ko-KR" sz="1800" dirty="0" smtClean="0"/>
              <a:t>dRU_15 </a:t>
            </a:r>
            <a:r>
              <a:rPr lang="en-GB" altLang="ko-KR" sz="1800" dirty="0"/>
              <a:t>= 26 </a:t>
            </a:r>
            <a:r>
              <a:rPr lang="en-GB" altLang="ko-KR" sz="1800" dirty="0" smtClean="0"/>
              <a:t>dRU_17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dRU_35</a:t>
            </a:r>
          </a:p>
          <a:p>
            <a:pPr lvl="1" latinLnBrk="1"/>
            <a:r>
              <a:rPr lang="en-GB" altLang="ko-KR" sz="1800" dirty="0"/>
              <a:t>52 </a:t>
            </a:r>
            <a:r>
              <a:rPr lang="en-GB" altLang="ko-KR" sz="1800" dirty="0" smtClean="0"/>
              <a:t>rRU_8 = </a:t>
            </a:r>
            <a:r>
              <a:rPr lang="en-GB" altLang="ko-KR" sz="1800" dirty="0"/>
              <a:t>26 </a:t>
            </a:r>
            <a:r>
              <a:rPr lang="en-GB" altLang="ko-KR" sz="1800" dirty="0" smtClean="0"/>
              <a:t>rRU_17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rRU_18</a:t>
            </a:r>
            <a:endParaRPr lang="en-GB" altLang="ko-KR" sz="1800" dirty="0"/>
          </a:p>
          <a:p>
            <a:pPr lvl="1" latinLnBrk="1"/>
            <a:r>
              <a:rPr lang="en-GB" altLang="ko-KR" sz="1800" dirty="0"/>
              <a:t>52 </a:t>
            </a:r>
            <a:r>
              <a:rPr lang="en-GB" altLang="ko-KR" sz="1800" dirty="0" smtClean="0"/>
              <a:t>dRU_16 </a:t>
            </a:r>
            <a:r>
              <a:rPr lang="en-GB" altLang="ko-KR" sz="1800" dirty="0"/>
              <a:t>= 26 </a:t>
            </a:r>
            <a:r>
              <a:rPr lang="en-GB" altLang="ko-KR" sz="1800" dirty="0" smtClean="0"/>
              <a:t>dRU_18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dRU_36</a:t>
            </a:r>
          </a:p>
          <a:p>
            <a:pPr lvl="1" latinLnBrk="1"/>
            <a:r>
              <a:rPr lang="en-GB" altLang="ko-KR" sz="1800" dirty="0"/>
              <a:t>52 </a:t>
            </a:r>
            <a:r>
              <a:rPr lang="en-GB" altLang="ko-KR" sz="1800" dirty="0" smtClean="0"/>
              <a:t>rRU_16 = </a:t>
            </a:r>
            <a:r>
              <a:rPr lang="en-GB" altLang="ko-KR" sz="1800" dirty="0"/>
              <a:t>26 </a:t>
            </a:r>
            <a:r>
              <a:rPr lang="en-GB" altLang="ko-KR" sz="1800" dirty="0" smtClean="0"/>
              <a:t>rRU_35 </a:t>
            </a:r>
            <a:r>
              <a:rPr lang="en-GB" altLang="ko-KR" sz="1800" dirty="0"/>
              <a:t>+ 26 </a:t>
            </a:r>
            <a:r>
              <a:rPr lang="en-GB" altLang="ko-KR" sz="1800" dirty="0" smtClean="0"/>
              <a:t>rRU_36</a:t>
            </a:r>
            <a:endParaRPr lang="en-GB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28</a:t>
            </a:fld>
            <a:endParaRPr lang="en-US" altLang="ko-KR"/>
          </a:p>
        </p:txBody>
      </p:sp>
      <p:sp>
        <p:nvSpPr>
          <p:cNvPr id="7" name="아래쪽 화살표 6"/>
          <p:cNvSpPr/>
          <p:nvPr/>
        </p:nvSpPr>
        <p:spPr bwMode="auto">
          <a:xfrm>
            <a:off x="2989277" y="2718033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아래쪽 화살표 7"/>
          <p:cNvSpPr/>
          <p:nvPr/>
        </p:nvSpPr>
        <p:spPr bwMode="auto">
          <a:xfrm>
            <a:off x="4132976" y="2718033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아래쪽 화살표 8"/>
          <p:cNvSpPr/>
          <p:nvPr/>
        </p:nvSpPr>
        <p:spPr bwMode="auto">
          <a:xfrm>
            <a:off x="2989277" y="3377967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아래쪽 화살표 9"/>
          <p:cNvSpPr/>
          <p:nvPr/>
        </p:nvSpPr>
        <p:spPr bwMode="auto">
          <a:xfrm>
            <a:off x="4132976" y="3377967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아래쪽 화살표 10"/>
          <p:cNvSpPr/>
          <p:nvPr/>
        </p:nvSpPr>
        <p:spPr bwMode="auto">
          <a:xfrm>
            <a:off x="2989277" y="4038949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아래쪽 화살표 11"/>
          <p:cNvSpPr/>
          <p:nvPr/>
        </p:nvSpPr>
        <p:spPr bwMode="auto">
          <a:xfrm>
            <a:off x="4132976" y="4038949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아래쪽 화살표 12"/>
          <p:cNvSpPr/>
          <p:nvPr/>
        </p:nvSpPr>
        <p:spPr bwMode="auto">
          <a:xfrm>
            <a:off x="2989277" y="4696690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아래쪽 화살표 13"/>
          <p:cNvSpPr/>
          <p:nvPr/>
        </p:nvSpPr>
        <p:spPr bwMode="auto">
          <a:xfrm>
            <a:off x="4132976" y="4696690"/>
            <a:ext cx="76200" cy="1097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235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Our view on </a:t>
            </a:r>
            <a:r>
              <a:rPr lang="en-US" altLang="ko-KR" sz="2000" dirty="0" err="1" smtClean="0"/>
              <a:t>dRU</a:t>
            </a:r>
            <a:r>
              <a:rPr lang="en-US" altLang="ko-KR" sz="2000" dirty="0" smtClean="0"/>
              <a:t> design ways</a:t>
            </a:r>
          </a:p>
          <a:p>
            <a:pPr lvl="1"/>
            <a:r>
              <a:rPr lang="en-US" altLang="ko-KR" sz="1800" dirty="0" err="1"/>
              <a:t>dRU</a:t>
            </a:r>
            <a:r>
              <a:rPr lang="en-US" altLang="ko-KR" sz="1800" dirty="0"/>
              <a:t> tone plans are defined in 20 / 40 / 80 MHz channels</a:t>
            </a:r>
          </a:p>
          <a:p>
            <a:pPr lvl="1"/>
            <a:r>
              <a:rPr lang="en-US" altLang="ko-KR" sz="1800" dirty="0"/>
              <a:t>The existing RU Allocation subfield is reused for </a:t>
            </a:r>
            <a:r>
              <a:rPr lang="en-US" altLang="ko-KR" sz="1800" dirty="0" err="1"/>
              <a:t>dRU</a:t>
            </a:r>
            <a:r>
              <a:rPr lang="en-US" altLang="ko-KR" sz="1800" dirty="0"/>
              <a:t> allocation</a:t>
            </a:r>
          </a:p>
          <a:p>
            <a:pPr lvl="1"/>
            <a:r>
              <a:rPr lang="en-US" altLang="ko-KR" sz="1800" dirty="0" err="1"/>
              <a:t>dRUs</a:t>
            </a:r>
            <a:r>
              <a:rPr lang="en-US" altLang="ko-KR" sz="1800" dirty="0"/>
              <a:t> and regular RUs (</a:t>
            </a:r>
            <a:r>
              <a:rPr lang="en-US" altLang="ko-KR" sz="1800" dirty="0" err="1"/>
              <a:t>rRUs</a:t>
            </a:r>
            <a:r>
              <a:rPr lang="en-US" altLang="ko-KR" sz="1800" dirty="0"/>
              <a:t>) are not used at the same time within 20 MHz</a:t>
            </a:r>
          </a:p>
          <a:p>
            <a:pPr lvl="1"/>
            <a:r>
              <a:rPr lang="en-US" altLang="ko-KR" sz="1800" dirty="0"/>
              <a:t>For a </a:t>
            </a:r>
            <a:r>
              <a:rPr lang="en-US" altLang="ko-KR" sz="1800" dirty="0" err="1"/>
              <a:t>dRU</a:t>
            </a:r>
            <a:r>
              <a:rPr lang="en-US" altLang="ko-KR" sz="1800" dirty="0"/>
              <a:t> tone plan, the basic tone size of </a:t>
            </a:r>
            <a:r>
              <a:rPr lang="en-US" altLang="ko-KR" sz="1800" dirty="0" err="1"/>
              <a:t>dRUs</a:t>
            </a:r>
            <a:r>
              <a:rPr lang="en-US" altLang="ko-KR" sz="1800" dirty="0"/>
              <a:t> and the configuration of </a:t>
            </a:r>
            <a:r>
              <a:rPr lang="en-US" altLang="ko-KR" sz="1800" dirty="0" err="1"/>
              <a:t>dRUs</a:t>
            </a:r>
            <a:r>
              <a:rPr lang="en-US" altLang="ko-KR" sz="1800" dirty="0"/>
              <a:t> in each channel (i.e., combination of different </a:t>
            </a:r>
            <a:r>
              <a:rPr lang="en-US" altLang="ko-KR" sz="1800" dirty="0" err="1"/>
              <a:t>dRUs</a:t>
            </a:r>
            <a:r>
              <a:rPr lang="en-US" altLang="ko-KR" sz="1800" dirty="0"/>
              <a:t> in each channel) are defined the same as the conventional </a:t>
            </a:r>
            <a:r>
              <a:rPr lang="en-US" altLang="ko-KR" sz="1800" dirty="0" err="1"/>
              <a:t>rRU</a:t>
            </a:r>
            <a:r>
              <a:rPr lang="en-US" altLang="ko-KR" sz="1800" dirty="0"/>
              <a:t> tone plan</a:t>
            </a:r>
          </a:p>
          <a:p>
            <a:pPr lvl="1"/>
            <a:r>
              <a:rPr lang="en-US" altLang="ko-KR" sz="1800" dirty="0"/>
              <a:t>Large size </a:t>
            </a:r>
            <a:r>
              <a:rPr lang="en-US" altLang="ko-KR" sz="1800" dirty="0" err="1"/>
              <a:t>dRUs</a:t>
            </a:r>
            <a:r>
              <a:rPr lang="en-US" altLang="ko-KR" sz="1800" dirty="0"/>
              <a:t> are built by combining small size </a:t>
            </a:r>
            <a:r>
              <a:rPr lang="en-US" altLang="ko-KR" sz="1800" dirty="0" err="1"/>
              <a:t>dRUs</a:t>
            </a:r>
            <a:r>
              <a:rPr lang="en-US" altLang="ko-KR" sz="1800" dirty="0"/>
              <a:t> (and null tones depending on the </a:t>
            </a:r>
            <a:r>
              <a:rPr lang="en-US" altLang="ko-KR" sz="1800" dirty="0" err="1"/>
              <a:t>dRU</a:t>
            </a:r>
            <a:r>
              <a:rPr lang="en-US" altLang="ko-KR" sz="1800" dirty="0"/>
              <a:t> size)</a:t>
            </a:r>
          </a:p>
          <a:p>
            <a:pPr lvl="1"/>
            <a:r>
              <a:rPr lang="en-US" altLang="ko-KR" sz="1800" dirty="0"/>
              <a:t>An additional subfield for </a:t>
            </a:r>
            <a:r>
              <a:rPr lang="en-US" altLang="ko-KR" sz="1800" dirty="0" err="1"/>
              <a:t>dRU</a:t>
            </a:r>
            <a:r>
              <a:rPr lang="en-US" altLang="ko-KR" sz="1800" dirty="0"/>
              <a:t> indication (e.g., whether it is </a:t>
            </a:r>
            <a:r>
              <a:rPr lang="en-US" altLang="ko-KR" sz="1800" dirty="0" err="1"/>
              <a:t>dRU</a:t>
            </a:r>
            <a:r>
              <a:rPr lang="en-US" altLang="ko-KR" sz="1800" dirty="0"/>
              <a:t> or </a:t>
            </a:r>
            <a:r>
              <a:rPr lang="en-US" altLang="ko-KR" sz="1800" dirty="0" err="1"/>
              <a:t>rRU</a:t>
            </a:r>
            <a:r>
              <a:rPr lang="en-US" altLang="ko-KR" sz="1800" dirty="0"/>
              <a:t> for each 20MHz channel) is defined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470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How to Build </a:t>
            </a:r>
            <a:r>
              <a:rPr lang="en-US" altLang="ko-KR" dirty="0" err="1" smtClean="0"/>
              <a:t>dRU</a:t>
            </a:r>
            <a:r>
              <a:rPr lang="en-US" altLang="ko-KR" dirty="0" smtClean="0"/>
              <a:t> Tone Plan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900" dirty="0" smtClean="0"/>
              <a:t>We maintain DC, guard and null tones defined in the </a:t>
            </a:r>
            <a:r>
              <a:rPr lang="en-US" altLang="ko-KR" sz="1900" dirty="0" err="1" smtClean="0"/>
              <a:t>rRU</a:t>
            </a:r>
            <a:r>
              <a:rPr lang="en-US" altLang="ko-KR" sz="1900" dirty="0" smtClean="0"/>
              <a:t> tone plan</a:t>
            </a:r>
          </a:p>
          <a:p>
            <a:r>
              <a:rPr lang="en-US" altLang="ko-KR" sz="1900" dirty="0" smtClean="0"/>
              <a:t>We define </a:t>
            </a:r>
            <a:r>
              <a:rPr lang="en-US" altLang="ko-KR" sz="1900" i="1" dirty="0" smtClean="0"/>
              <a:t>N</a:t>
            </a:r>
            <a:r>
              <a:rPr lang="en-US" altLang="ko-KR" sz="1900" dirty="0" smtClean="0"/>
              <a:t>*nine 26 </a:t>
            </a:r>
            <a:r>
              <a:rPr lang="en-US" altLang="ko-KR" sz="1900" dirty="0" err="1" smtClean="0"/>
              <a:t>dRUs</a:t>
            </a:r>
            <a:r>
              <a:rPr lang="en-US" altLang="ko-KR" sz="1900" dirty="0" smtClean="0"/>
              <a:t>, </a:t>
            </a:r>
            <a:r>
              <a:rPr lang="en-US" altLang="ko-KR" sz="1900" i="1" dirty="0"/>
              <a:t>N</a:t>
            </a:r>
            <a:r>
              <a:rPr lang="en-US" altLang="ko-KR" sz="1900" dirty="0"/>
              <a:t>*</a:t>
            </a:r>
            <a:r>
              <a:rPr lang="en-US" altLang="ko-KR" sz="1900" dirty="0" smtClean="0"/>
              <a:t>four 52 </a:t>
            </a:r>
            <a:r>
              <a:rPr lang="en-US" altLang="ko-KR" sz="1900" dirty="0" err="1" smtClean="0"/>
              <a:t>dRUs</a:t>
            </a:r>
            <a:r>
              <a:rPr lang="en-US" altLang="ko-KR" sz="1900" dirty="0" smtClean="0"/>
              <a:t> and </a:t>
            </a:r>
            <a:r>
              <a:rPr lang="en-US" altLang="ko-KR" sz="1900" i="1" dirty="0"/>
              <a:t>N</a:t>
            </a:r>
            <a:r>
              <a:rPr lang="en-US" altLang="ko-KR" sz="1900" dirty="0"/>
              <a:t>*</a:t>
            </a:r>
            <a:r>
              <a:rPr lang="en-US" altLang="ko-KR" sz="1900" dirty="0" smtClean="0"/>
              <a:t>two 106 </a:t>
            </a:r>
            <a:r>
              <a:rPr lang="en-US" altLang="ko-KR" sz="1900" dirty="0" err="1" smtClean="0"/>
              <a:t>dRUs</a:t>
            </a:r>
            <a:r>
              <a:rPr lang="en-US" altLang="ko-KR" sz="1900" dirty="0" smtClean="0"/>
              <a:t> in </a:t>
            </a:r>
            <a:r>
              <a:rPr lang="en-US" altLang="ko-KR" sz="1900" i="1" dirty="0"/>
              <a:t>N</a:t>
            </a:r>
            <a:r>
              <a:rPr lang="en-US" altLang="ko-KR" sz="1900" dirty="0"/>
              <a:t>*</a:t>
            </a:r>
            <a:r>
              <a:rPr lang="en-US" altLang="ko-KR" sz="1900" dirty="0" smtClean="0"/>
              <a:t>20 </a:t>
            </a:r>
            <a:r>
              <a:rPr lang="en-US" altLang="ko-KR" sz="1900" dirty="0" smtClean="0"/>
              <a:t>MHz</a:t>
            </a:r>
          </a:p>
          <a:p>
            <a:pPr lvl="1"/>
            <a:r>
              <a:rPr lang="en-US" altLang="ko-KR" sz="1600" i="1" dirty="0" smtClean="0"/>
              <a:t>N</a:t>
            </a:r>
            <a:r>
              <a:rPr lang="en-US" altLang="ko-KR" sz="1600" dirty="0" smtClean="0"/>
              <a:t> is equal to 1, 2 and 4 for 20, 40 and 80 MHz, respectively</a:t>
            </a:r>
            <a:endParaRPr lang="en-US" altLang="ko-KR" sz="1600" dirty="0" smtClean="0"/>
          </a:p>
          <a:p>
            <a:r>
              <a:rPr lang="en-US" altLang="ko-KR" sz="1900" dirty="0" smtClean="0"/>
              <a:t>To begin with, 26 </a:t>
            </a:r>
            <a:r>
              <a:rPr lang="en-US" altLang="ko-KR" sz="1900" dirty="0" err="1" smtClean="0"/>
              <a:t>dRUs</a:t>
            </a:r>
            <a:r>
              <a:rPr lang="en-US" altLang="ko-KR" sz="1900" dirty="0" smtClean="0"/>
              <a:t> are defined by allocating available tones to each </a:t>
            </a:r>
            <a:r>
              <a:rPr lang="en-US" altLang="ko-KR" sz="1900" dirty="0" err="1" smtClean="0"/>
              <a:t>dRU</a:t>
            </a:r>
            <a:r>
              <a:rPr lang="en-US" altLang="ko-KR" sz="1900" dirty="0" smtClean="0"/>
              <a:t> in turn</a:t>
            </a:r>
          </a:p>
          <a:p>
            <a:r>
              <a:rPr lang="en-US" altLang="ko-KR" sz="1900" dirty="0" smtClean="0"/>
              <a:t>Second, each 52 </a:t>
            </a:r>
            <a:r>
              <a:rPr lang="en-US" altLang="ko-KR" sz="1900" dirty="0" err="1" smtClean="0"/>
              <a:t>dRU</a:t>
            </a:r>
            <a:r>
              <a:rPr lang="en-US" altLang="ko-KR" sz="1900" dirty="0" smtClean="0"/>
              <a:t> is defined by combining two 26 </a:t>
            </a:r>
            <a:r>
              <a:rPr lang="en-US" altLang="ko-KR" sz="1900" dirty="0" err="1" smtClean="0"/>
              <a:t>dRUs</a:t>
            </a:r>
            <a:r>
              <a:rPr lang="en-US" altLang="ko-KR" sz="1900" dirty="0" smtClean="0"/>
              <a:t> and then each 106 </a:t>
            </a:r>
            <a:r>
              <a:rPr lang="en-US" altLang="ko-KR" sz="1900" dirty="0" err="1" smtClean="0"/>
              <a:t>dRU</a:t>
            </a:r>
            <a:r>
              <a:rPr lang="en-US" altLang="ko-KR" sz="1900" dirty="0" smtClean="0"/>
              <a:t> is defined by combining two 52 </a:t>
            </a:r>
            <a:r>
              <a:rPr lang="en-US" altLang="ko-KR" sz="1900" dirty="0" err="1" smtClean="0"/>
              <a:t>dRUs</a:t>
            </a:r>
            <a:r>
              <a:rPr lang="en-US" altLang="ko-KR" sz="1900" dirty="0" smtClean="0"/>
              <a:t> and two tones which are null tones in 26 / 52 </a:t>
            </a:r>
            <a:r>
              <a:rPr lang="en-US" altLang="ko-KR" sz="1900" dirty="0" err="1" smtClean="0"/>
              <a:t>rRUs</a:t>
            </a:r>
            <a:r>
              <a:rPr lang="en-US" altLang="ko-KR" sz="1900" dirty="0" smtClean="0"/>
              <a:t> but not in 106 </a:t>
            </a:r>
            <a:r>
              <a:rPr lang="en-US" altLang="ko-KR" sz="1900" dirty="0" err="1" smtClean="0"/>
              <a:t>rRUs</a:t>
            </a:r>
            <a:endParaRPr lang="en-US" altLang="ko-KR" sz="1900" dirty="0" smtClean="0"/>
          </a:p>
          <a:p>
            <a:pPr lvl="1"/>
            <a:r>
              <a:rPr lang="en-US" altLang="ko-KR" sz="1600" i="1" dirty="0"/>
              <a:t>N</a:t>
            </a:r>
            <a:r>
              <a:rPr lang="en-US" altLang="ko-KR" sz="1600" dirty="0"/>
              <a:t> 26 </a:t>
            </a:r>
            <a:r>
              <a:rPr lang="en-US" altLang="ko-KR" sz="1600" dirty="0" err="1" smtClean="0"/>
              <a:t>dRU</a:t>
            </a:r>
            <a:r>
              <a:rPr lang="en-US" altLang="ko-KR" sz="1600" dirty="0" smtClean="0"/>
              <a:t>(s) is(are) </a:t>
            </a:r>
            <a:r>
              <a:rPr lang="en-US" altLang="ko-KR" sz="1600" dirty="0"/>
              <a:t>not used to build 52 </a:t>
            </a:r>
            <a:r>
              <a:rPr lang="en-US" altLang="ko-KR" sz="1600" dirty="0" err="1"/>
              <a:t>dRUs</a:t>
            </a:r>
            <a:r>
              <a:rPr lang="en-US" altLang="ko-KR" sz="1600" dirty="0"/>
              <a:t> in </a:t>
            </a:r>
            <a:r>
              <a:rPr lang="en-US" altLang="ko-KR" sz="1600" i="1" dirty="0"/>
              <a:t>N</a:t>
            </a:r>
            <a:r>
              <a:rPr lang="en-US" altLang="ko-KR" sz="1600" dirty="0"/>
              <a:t>*20 MHz just as the middle 26 </a:t>
            </a:r>
            <a:r>
              <a:rPr lang="en-US" altLang="ko-KR" sz="1600" dirty="0" err="1"/>
              <a:t>rRU</a:t>
            </a:r>
            <a:r>
              <a:rPr lang="en-US" altLang="ko-KR" sz="1600" dirty="0"/>
              <a:t> in each 20 MHz channel</a:t>
            </a:r>
          </a:p>
          <a:p>
            <a:r>
              <a:rPr lang="en-US" altLang="ko-KR" sz="1900" dirty="0" smtClean="0"/>
              <a:t>In 40 / 80 MHz, each 242 </a:t>
            </a:r>
            <a:r>
              <a:rPr lang="en-US" altLang="ko-KR" sz="1900" dirty="0" err="1" smtClean="0"/>
              <a:t>dRU</a:t>
            </a:r>
            <a:r>
              <a:rPr lang="en-US" altLang="ko-KR" sz="1900" dirty="0" smtClean="0"/>
              <a:t> is defined by combining two 106 </a:t>
            </a:r>
            <a:r>
              <a:rPr lang="en-US" altLang="ko-KR" sz="1900" dirty="0" err="1" smtClean="0"/>
              <a:t>dRUs</a:t>
            </a:r>
            <a:r>
              <a:rPr lang="en-US" altLang="ko-KR" sz="1900" dirty="0" smtClean="0"/>
              <a:t>, one 26 </a:t>
            </a:r>
            <a:r>
              <a:rPr lang="en-US" altLang="ko-KR" sz="1900" dirty="0" err="1" smtClean="0"/>
              <a:t>dRU</a:t>
            </a:r>
            <a:r>
              <a:rPr lang="en-US" altLang="ko-KR" sz="1900" dirty="0" smtClean="0"/>
              <a:t> which is not used to build 52 </a:t>
            </a:r>
            <a:r>
              <a:rPr lang="en-US" altLang="ko-KR" sz="1900" dirty="0" err="1" smtClean="0"/>
              <a:t>dRUs</a:t>
            </a:r>
            <a:r>
              <a:rPr lang="en-US" altLang="ko-KR" sz="1900" dirty="0" smtClean="0"/>
              <a:t> and four tones </a:t>
            </a:r>
            <a:r>
              <a:rPr lang="en-US" altLang="ko-KR" sz="1900" dirty="0"/>
              <a:t>which are null tones in </a:t>
            </a:r>
            <a:r>
              <a:rPr lang="en-US" altLang="ko-KR" sz="1900" dirty="0" smtClean="0"/>
              <a:t>106 </a:t>
            </a:r>
            <a:r>
              <a:rPr lang="en-US" altLang="ko-KR" sz="1900" dirty="0" err="1" smtClean="0"/>
              <a:t>rRUs</a:t>
            </a:r>
            <a:r>
              <a:rPr lang="en-US" altLang="ko-KR" sz="1900" dirty="0" smtClean="0"/>
              <a:t> </a:t>
            </a:r>
            <a:r>
              <a:rPr lang="en-US" altLang="ko-KR" sz="1900" dirty="0"/>
              <a:t>but not in </a:t>
            </a:r>
            <a:r>
              <a:rPr lang="en-US" altLang="ko-KR" sz="1900" dirty="0" smtClean="0"/>
              <a:t>242 </a:t>
            </a:r>
            <a:r>
              <a:rPr lang="en-US" altLang="ko-KR" sz="1900" dirty="0" err="1" smtClean="0"/>
              <a:t>rRUs</a:t>
            </a:r>
            <a:endParaRPr lang="en-US" altLang="ko-KR" sz="1900" dirty="0" smtClean="0"/>
          </a:p>
          <a:p>
            <a:r>
              <a:rPr lang="en-US" altLang="ko-KR" sz="1900" dirty="0" smtClean="0"/>
              <a:t>In 80 MHz, each 484 </a:t>
            </a:r>
            <a:r>
              <a:rPr lang="en-US" altLang="ko-KR" sz="1900" dirty="0" err="1" smtClean="0"/>
              <a:t>dRU</a:t>
            </a:r>
            <a:r>
              <a:rPr lang="en-US" altLang="ko-KR" sz="1900" dirty="0" smtClean="0"/>
              <a:t> is defined by combining two 242 </a:t>
            </a:r>
            <a:r>
              <a:rPr lang="en-US" altLang="ko-KR" sz="1900" dirty="0" err="1" smtClean="0"/>
              <a:t>dRUs</a:t>
            </a:r>
            <a:endParaRPr lang="ko-KR" altLang="en-US" sz="19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567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to Build </a:t>
            </a:r>
            <a:r>
              <a:rPr lang="en-US" altLang="ko-KR" dirty="0" err="1"/>
              <a:t>dRU</a:t>
            </a:r>
            <a:r>
              <a:rPr lang="en-US" altLang="ko-KR" dirty="0"/>
              <a:t> Tone </a:t>
            </a:r>
            <a:r>
              <a:rPr lang="en-US" altLang="ko-KR" dirty="0" smtClean="0"/>
              <a:t>Plan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When </a:t>
            </a:r>
            <a:r>
              <a:rPr lang="en-US" altLang="ko-KR" sz="2000" dirty="0"/>
              <a:t>constructing one large size </a:t>
            </a:r>
            <a:r>
              <a:rPr lang="en-US" altLang="ko-KR" sz="2000" dirty="0" err="1" smtClean="0"/>
              <a:t>dRU</a:t>
            </a:r>
            <a:r>
              <a:rPr lang="en-US" altLang="ko-KR" sz="2000" dirty="0" smtClean="0"/>
              <a:t>, we combine two small size </a:t>
            </a:r>
            <a:r>
              <a:rPr lang="en-US" altLang="ko-KR" sz="2000" dirty="0" err="1" smtClean="0"/>
              <a:t>dRUs</a:t>
            </a:r>
            <a:r>
              <a:rPr lang="en-US" altLang="ko-KR" sz="2000" dirty="0" smtClean="0"/>
              <a:t> which are located as far away as possible to maximize power gain</a:t>
            </a:r>
          </a:p>
          <a:p>
            <a:pPr lvl="1"/>
            <a:r>
              <a:rPr lang="en-US" altLang="ko-KR" sz="1800" dirty="0" smtClean="0"/>
              <a:t>E.g., 20 MHz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tone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plan</a:t>
            </a:r>
          </a:p>
          <a:p>
            <a:pPr lvl="2"/>
            <a:r>
              <a:rPr lang="en-US" altLang="ko-KR" sz="1600" dirty="0" smtClean="0"/>
              <a:t>52 dRU_1 </a:t>
            </a:r>
            <a:r>
              <a:rPr lang="en-US" altLang="ko-KR" sz="1600" dirty="0"/>
              <a:t>= </a:t>
            </a:r>
            <a:r>
              <a:rPr lang="en-US" altLang="ko-KR" sz="1600" dirty="0" smtClean="0"/>
              <a:t>26 dRU_1 </a:t>
            </a:r>
            <a:r>
              <a:rPr lang="en-US" altLang="ko-KR" sz="1600" dirty="0"/>
              <a:t>+ </a:t>
            </a:r>
            <a:r>
              <a:rPr lang="en-US" altLang="ko-KR" sz="1600" dirty="0" smtClean="0"/>
              <a:t>26 dRU_6</a:t>
            </a:r>
            <a:endParaRPr lang="en-US" altLang="ko-KR" sz="1600" dirty="0"/>
          </a:p>
          <a:p>
            <a:pPr lvl="2"/>
            <a:r>
              <a:rPr lang="en-US" altLang="ko-KR" sz="1600" dirty="0" smtClean="0"/>
              <a:t>52 dRU_2 </a:t>
            </a:r>
            <a:r>
              <a:rPr lang="en-US" altLang="ko-KR" sz="1600" dirty="0"/>
              <a:t>= </a:t>
            </a:r>
            <a:r>
              <a:rPr lang="en-US" altLang="ko-KR" sz="1600" dirty="0" smtClean="0"/>
              <a:t>26 dRU_2 </a:t>
            </a:r>
            <a:r>
              <a:rPr lang="en-US" altLang="ko-KR" sz="1600" dirty="0"/>
              <a:t>+ </a:t>
            </a:r>
            <a:r>
              <a:rPr lang="en-US" altLang="ko-KR" sz="1600" dirty="0" smtClean="0"/>
              <a:t>26 dRU_7</a:t>
            </a:r>
            <a:endParaRPr lang="en-US" altLang="ko-KR" sz="1600" dirty="0"/>
          </a:p>
          <a:p>
            <a:pPr lvl="2"/>
            <a:r>
              <a:rPr lang="en-US" altLang="ko-KR" sz="1600" dirty="0" smtClean="0"/>
              <a:t>52 dRU_3 </a:t>
            </a:r>
            <a:r>
              <a:rPr lang="en-US" altLang="ko-KR" sz="1600" dirty="0"/>
              <a:t>= </a:t>
            </a:r>
            <a:r>
              <a:rPr lang="en-US" altLang="ko-KR" sz="1600" dirty="0" smtClean="0"/>
              <a:t>26 dRU_3 </a:t>
            </a:r>
            <a:r>
              <a:rPr lang="en-US" altLang="ko-KR" sz="1600" dirty="0"/>
              <a:t>+ </a:t>
            </a:r>
            <a:r>
              <a:rPr lang="en-US" altLang="ko-KR" sz="1600" dirty="0" smtClean="0"/>
              <a:t>26 dRU_8</a:t>
            </a:r>
            <a:endParaRPr lang="en-US" altLang="ko-KR" sz="1600" dirty="0"/>
          </a:p>
          <a:p>
            <a:pPr lvl="2"/>
            <a:r>
              <a:rPr lang="en-US" altLang="ko-KR" sz="1600" dirty="0" smtClean="0"/>
              <a:t>52 dRU_4 </a:t>
            </a:r>
            <a:r>
              <a:rPr lang="en-US" altLang="ko-KR" sz="1600" dirty="0"/>
              <a:t>= </a:t>
            </a:r>
            <a:r>
              <a:rPr lang="en-US" altLang="ko-KR" sz="1600" dirty="0" smtClean="0"/>
              <a:t>26 dRU_4 </a:t>
            </a:r>
            <a:r>
              <a:rPr lang="en-US" altLang="ko-KR" sz="1600" dirty="0"/>
              <a:t>+ </a:t>
            </a:r>
            <a:r>
              <a:rPr lang="en-US" altLang="ko-KR" sz="1600" dirty="0" smtClean="0"/>
              <a:t>26 dRU_9</a:t>
            </a:r>
            <a:endParaRPr lang="en-US" altLang="ko-KR" sz="1600" dirty="0"/>
          </a:p>
          <a:p>
            <a:pPr lvl="2"/>
            <a:r>
              <a:rPr lang="en-US" altLang="ko-KR" sz="1600" dirty="0"/>
              <a:t>106 </a:t>
            </a:r>
            <a:r>
              <a:rPr lang="en-US" altLang="ko-KR" sz="1600" dirty="0" smtClean="0"/>
              <a:t>dRU_1 </a:t>
            </a:r>
            <a:r>
              <a:rPr lang="en-US" altLang="ko-KR" sz="1600" dirty="0"/>
              <a:t>= 52 </a:t>
            </a:r>
            <a:r>
              <a:rPr lang="en-US" altLang="ko-KR" sz="1600" dirty="0" smtClean="0"/>
              <a:t>dRU_1 </a:t>
            </a:r>
            <a:r>
              <a:rPr lang="en-US" altLang="ko-KR" sz="1600" dirty="0"/>
              <a:t>+ 52 </a:t>
            </a:r>
            <a:r>
              <a:rPr lang="en-US" altLang="ko-KR" sz="1600" dirty="0" smtClean="0"/>
              <a:t>dRU_3 </a:t>
            </a:r>
            <a:r>
              <a:rPr lang="en-US" altLang="ko-KR" sz="1600" dirty="0"/>
              <a:t>+ two null tones</a:t>
            </a:r>
          </a:p>
          <a:p>
            <a:pPr lvl="2"/>
            <a:r>
              <a:rPr lang="en-US" altLang="ko-KR" sz="1600" dirty="0" smtClean="0"/>
              <a:t>106 dRU_2 </a:t>
            </a:r>
            <a:r>
              <a:rPr lang="en-US" altLang="ko-KR" sz="1600" dirty="0"/>
              <a:t>= 52 </a:t>
            </a:r>
            <a:r>
              <a:rPr lang="en-US" altLang="ko-KR" sz="1600" dirty="0" smtClean="0"/>
              <a:t>dRU_2 </a:t>
            </a:r>
            <a:r>
              <a:rPr lang="en-US" altLang="ko-KR" sz="1600" dirty="0"/>
              <a:t>+ 52 </a:t>
            </a:r>
            <a:r>
              <a:rPr lang="en-US" altLang="ko-KR" sz="1600" dirty="0" smtClean="0"/>
              <a:t>dRU_4 </a:t>
            </a:r>
            <a:r>
              <a:rPr lang="en-US" altLang="ko-KR" sz="1600" dirty="0"/>
              <a:t>+ two null tones</a:t>
            </a:r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Please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see Appendix for 40 / 80 MHz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tone plans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17" name="TextBox 16"/>
          <p:cNvSpPr txBox="1"/>
          <p:nvPr/>
        </p:nvSpPr>
        <p:spPr>
          <a:xfrm>
            <a:off x="3505200" y="2448331"/>
            <a:ext cx="41724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x</a:t>
            </a:r>
            <a:r>
              <a:rPr lang="en-US" altLang="ko-KR" dirty="0" smtClean="0"/>
              <a:t> </a:t>
            </a:r>
            <a:r>
              <a:rPr lang="en-US" altLang="ko-KR" sz="1400" dirty="0" err="1" smtClean="0"/>
              <a:t>dRU_y</a:t>
            </a:r>
            <a:r>
              <a:rPr lang="en-US" altLang="ko-KR" sz="1400" dirty="0" smtClean="0"/>
              <a:t> means the </a:t>
            </a:r>
            <a:r>
              <a:rPr lang="en-US" altLang="ko-KR" sz="1400" dirty="0" err="1" smtClean="0"/>
              <a:t>yth</a:t>
            </a:r>
            <a:r>
              <a:rPr lang="en-US" altLang="ko-KR" sz="1400" dirty="0" smtClean="0"/>
              <a:t> x-tone </a:t>
            </a:r>
            <a:r>
              <a:rPr lang="en-US" altLang="ko-KR" sz="1400" dirty="0" err="1" smtClean="0"/>
              <a:t>dRU</a:t>
            </a:r>
            <a:r>
              <a:rPr lang="en-US" altLang="ko-KR" sz="1400" dirty="0" smtClean="0"/>
              <a:t> in frequency order</a:t>
            </a:r>
            <a:endParaRPr lang="ko-KR" altLang="en-US" sz="1400" dirty="0"/>
          </a:p>
        </p:txBody>
      </p:sp>
      <p:grpSp>
        <p:nvGrpSpPr>
          <p:cNvPr id="16" name="그룹 15"/>
          <p:cNvGrpSpPr/>
          <p:nvPr/>
        </p:nvGrpSpPr>
        <p:grpSpPr>
          <a:xfrm>
            <a:off x="5181600" y="2422569"/>
            <a:ext cx="3758118" cy="4020686"/>
            <a:chOff x="5181600" y="2422569"/>
            <a:chExt cx="3758118" cy="4020686"/>
          </a:xfrm>
        </p:grpSpPr>
        <p:grpSp>
          <p:nvGrpSpPr>
            <p:cNvPr id="19" name="그룹 18"/>
            <p:cNvGrpSpPr/>
            <p:nvPr/>
          </p:nvGrpSpPr>
          <p:grpSpPr>
            <a:xfrm>
              <a:off x="5181600" y="2422569"/>
              <a:ext cx="2865336" cy="4020686"/>
              <a:chOff x="399596" y="2440745"/>
              <a:chExt cx="2865336" cy="4020686"/>
            </a:xfrm>
          </p:grpSpPr>
          <p:grpSp>
            <p:nvGrpSpPr>
              <p:cNvPr id="11" name="그룹 10"/>
              <p:cNvGrpSpPr/>
              <p:nvPr/>
            </p:nvGrpSpPr>
            <p:grpSpPr>
              <a:xfrm>
                <a:off x="2895600" y="2440745"/>
                <a:ext cx="369332" cy="4020686"/>
                <a:chOff x="3733800" y="2485675"/>
                <a:chExt cx="369332" cy="4020686"/>
              </a:xfrm>
            </p:grpSpPr>
            <p:sp>
              <p:nvSpPr>
                <p:cNvPr id="9" name="TextBox 8"/>
                <p:cNvSpPr txBox="1"/>
                <p:nvPr/>
              </p:nvSpPr>
              <p:spPr>
                <a:xfrm rot="5400000">
                  <a:off x="3727966" y="6131195"/>
                  <a:ext cx="381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800" b="1" dirty="0" smtClean="0"/>
                    <a:t>…</a:t>
                  </a:r>
                  <a:endParaRPr lang="ko-KR" altLang="en-US" sz="1800" b="1" dirty="0"/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 rot="5400000">
                  <a:off x="3727966" y="2491509"/>
                  <a:ext cx="381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800" b="1" dirty="0" smtClean="0"/>
                    <a:t>…</a:t>
                  </a:r>
                  <a:endParaRPr lang="ko-KR" altLang="en-US" sz="1800" b="1" dirty="0"/>
                </a:p>
              </p:txBody>
            </p:sp>
          </p:grpSp>
          <p:cxnSp>
            <p:nvCxnSpPr>
              <p:cNvPr id="13" name="직선 화살표 연결선 12"/>
              <p:cNvCxnSpPr/>
              <p:nvPr/>
            </p:nvCxnSpPr>
            <p:spPr bwMode="auto">
              <a:xfrm>
                <a:off x="1769609" y="2895600"/>
                <a:ext cx="0" cy="32004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sp>
            <p:nvSpPr>
              <p:cNvPr id="14" name="TextBox 13"/>
              <p:cNvSpPr txBox="1"/>
              <p:nvPr/>
            </p:nvSpPr>
            <p:spPr>
              <a:xfrm rot="16200000">
                <a:off x="915000" y="3945523"/>
                <a:ext cx="1371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600" b="1" dirty="0" smtClean="0"/>
                  <a:t>subcarrier</a:t>
                </a:r>
                <a:endParaRPr lang="ko-KR" altLang="en-US" sz="1600" b="1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99596" y="3089755"/>
                <a:ext cx="118332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26 dRU_5 is not used to build 52 </a:t>
                </a:r>
                <a:r>
                  <a:rPr lang="en-US" altLang="ko-KR" dirty="0" err="1" smtClean="0"/>
                  <a:t>dRUs</a:t>
                </a:r>
                <a:endParaRPr lang="ko-KR" altLang="en-US" dirty="0"/>
              </a:p>
            </p:txBody>
          </p:sp>
          <p:cxnSp>
            <p:nvCxnSpPr>
              <p:cNvPr id="15" name="직선 화살표 연결선 14"/>
              <p:cNvCxnSpPr>
                <a:endCxn id="18" idx="3"/>
              </p:cNvCxnSpPr>
              <p:nvPr/>
            </p:nvCxnSpPr>
            <p:spPr bwMode="auto">
              <a:xfrm flipH="1" flipV="1">
                <a:off x="1582921" y="3412921"/>
                <a:ext cx="288793" cy="215856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</p:grpSp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53718" y="2788626"/>
              <a:ext cx="2286000" cy="3257550"/>
            </a:xfrm>
            <a:prstGeom prst="rect">
              <a:avLst/>
            </a:prstGeom>
          </p:spPr>
        </p:pic>
      </p:grpSp>
      <p:sp>
        <p:nvSpPr>
          <p:cNvPr id="20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541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How </a:t>
            </a:r>
            <a:r>
              <a:rPr lang="en-US" altLang="ko-KR" dirty="0"/>
              <a:t>to </a:t>
            </a:r>
            <a:r>
              <a:rPr lang="en-US" altLang="ko-KR" dirty="0" smtClean="0"/>
              <a:t>Indicate Each </a:t>
            </a:r>
            <a:r>
              <a:rPr lang="en-US" altLang="ko-KR" dirty="0" err="1" smtClean="0"/>
              <a:t>dRU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by </a:t>
            </a:r>
            <a:r>
              <a:rPr lang="en-US" altLang="ko-KR" dirty="0" err="1" smtClean="0"/>
              <a:t>rRU</a:t>
            </a:r>
            <a:r>
              <a:rPr lang="en-US" altLang="ko-KR" dirty="0" smtClean="0"/>
              <a:t> Indication (1/4)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order to reuse the existing RU Allocation subfield, we need to determine which </a:t>
            </a:r>
            <a:r>
              <a:rPr lang="en-US" altLang="ko-KR" sz="2000" dirty="0" err="1" smtClean="0"/>
              <a:t>rRU</a:t>
            </a:r>
            <a:r>
              <a:rPr lang="en-US" altLang="ko-KR" sz="2000" dirty="0" smtClean="0"/>
              <a:t> indicates each </a:t>
            </a:r>
            <a:r>
              <a:rPr lang="en-US" altLang="ko-KR" sz="2000" dirty="0" err="1" smtClean="0"/>
              <a:t>dRU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We cannot simply map each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to each </a:t>
            </a:r>
            <a:r>
              <a:rPr lang="en-US" altLang="ko-KR" sz="1800" dirty="0" err="1" smtClean="0"/>
              <a:t>rRU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and need to contemplate the relationship between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and </a:t>
            </a:r>
            <a:r>
              <a:rPr lang="en-US" altLang="ko-KR" sz="1800" dirty="0" err="1" smtClean="0"/>
              <a:t>rRU</a:t>
            </a:r>
            <a:r>
              <a:rPr lang="en-US" altLang="ko-KR" sz="1800" dirty="0" smtClean="0"/>
              <a:t> combinations when large size </a:t>
            </a:r>
            <a:r>
              <a:rPr lang="en-US" altLang="ko-KR" sz="1800" dirty="0" err="1" smtClean="0"/>
              <a:t>dRUs</a:t>
            </a:r>
            <a:r>
              <a:rPr lang="en-US" altLang="ko-KR" sz="1800" dirty="0" smtClean="0"/>
              <a:t> and </a:t>
            </a:r>
            <a:r>
              <a:rPr lang="en-US" altLang="ko-KR" sz="1800" dirty="0" err="1" smtClean="0"/>
              <a:t>rRUs</a:t>
            </a:r>
            <a:r>
              <a:rPr lang="en-US" altLang="ko-KR" sz="1800" dirty="0" smtClean="0"/>
              <a:t> are constructed</a:t>
            </a:r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E.g., in 20 MHz</a:t>
            </a:r>
          </a:p>
          <a:p>
            <a:pPr lvl="2"/>
            <a:r>
              <a:rPr lang="en-US" altLang="ko-KR" sz="1600" dirty="0" smtClean="0"/>
              <a:t>First, we simply map 106 dRU_1 and 106 dRU_2 to 106 rRU_1 and 106 rRU_2</a:t>
            </a:r>
            <a:r>
              <a:rPr lang="en-US" altLang="ko-KR" sz="1600" smtClean="0"/>
              <a:t>, respectively, </a:t>
            </a:r>
            <a:r>
              <a:rPr lang="en-US" altLang="ko-KR" sz="1600" dirty="0" smtClean="0"/>
              <a:t>since 106 </a:t>
            </a:r>
            <a:r>
              <a:rPr lang="en-US" altLang="ko-KR" sz="1600" dirty="0" err="1" smtClean="0"/>
              <a:t>dRU</a:t>
            </a:r>
            <a:r>
              <a:rPr lang="en-US" altLang="ko-KR" sz="1600" dirty="0" smtClean="0"/>
              <a:t> is the largest </a:t>
            </a:r>
            <a:r>
              <a:rPr lang="en-US" altLang="ko-KR" sz="1600" dirty="0" err="1" smtClean="0"/>
              <a:t>dRU</a:t>
            </a:r>
            <a:r>
              <a:rPr lang="en-US" altLang="ko-KR" sz="1600" dirty="0" smtClean="0"/>
              <a:t> in 20 MHz</a:t>
            </a:r>
          </a:p>
          <a:p>
            <a:pPr lvl="2"/>
            <a:r>
              <a:rPr lang="en-US" altLang="ko-KR" sz="1600" dirty="0" smtClean="0"/>
              <a:t>By using following relationship, we can map each 52 </a:t>
            </a:r>
            <a:r>
              <a:rPr lang="en-US" altLang="ko-KR" sz="1600" dirty="0" err="1" smtClean="0"/>
              <a:t>dRU</a:t>
            </a:r>
            <a:r>
              <a:rPr lang="en-US" altLang="ko-KR" sz="1600" dirty="0" smtClean="0"/>
              <a:t> to a certain 52 </a:t>
            </a:r>
            <a:r>
              <a:rPr lang="en-US" altLang="ko-KR" sz="1600" dirty="0" err="1" smtClean="0"/>
              <a:t>rRU</a:t>
            </a:r>
            <a:endParaRPr lang="en-US" altLang="ko-KR" sz="1600" dirty="0" smtClean="0"/>
          </a:p>
          <a:p>
            <a:pPr lvl="3"/>
            <a:r>
              <a:rPr lang="en-US" altLang="ko-KR" sz="1400" dirty="0" smtClean="0"/>
              <a:t>106 dRU_1 </a:t>
            </a:r>
            <a:r>
              <a:rPr lang="en-US" altLang="ko-KR" sz="1400" dirty="0"/>
              <a:t>= </a:t>
            </a:r>
            <a:r>
              <a:rPr lang="en-US" altLang="ko-KR" sz="1400" dirty="0" smtClean="0"/>
              <a:t>52 dRU_1 </a:t>
            </a:r>
            <a:r>
              <a:rPr lang="en-US" altLang="ko-KR" sz="1400" dirty="0"/>
              <a:t>+ </a:t>
            </a:r>
            <a:r>
              <a:rPr lang="en-US" altLang="ko-KR" sz="1400" dirty="0" smtClean="0"/>
              <a:t>52 dRU_3 + two null tones</a:t>
            </a:r>
            <a:endParaRPr lang="en-US" altLang="ko-KR" sz="1400" dirty="0"/>
          </a:p>
          <a:p>
            <a:pPr lvl="3"/>
            <a:r>
              <a:rPr lang="en-US" altLang="ko-KR" sz="1400" dirty="0"/>
              <a:t>106 </a:t>
            </a:r>
            <a:r>
              <a:rPr lang="en-US" altLang="ko-KR" sz="1400" dirty="0" smtClean="0"/>
              <a:t>rRU_1 </a:t>
            </a:r>
            <a:r>
              <a:rPr lang="en-US" altLang="ko-KR" sz="1400" dirty="0"/>
              <a:t>= 52 </a:t>
            </a:r>
            <a:r>
              <a:rPr lang="en-US" altLang="ko-KR" sz="1400" dirty="0" smtClean="0"/>
              <a:t>rRU_1 </a:t>
            </a:r>
            <a:r>
              <a:rPr lang="en-US" altLang="ko-KR" sz="1400" dirty="0"/>
              <a:t>+ 52 </a:t>
            </a:r>
            <a:r>
              <a:rPr lang="en-US" altLang="ko-KR" sz="1400" dirty="0" smtClean="0"/>
              <a:t>rRU_2 </a:t>
            </a:r>
            <a:r>
              <a:rPr lang="en-US" altLang="ko-KR" sz="1400" dirty="0"/>
              <a:t>+ two null tones</a:t>
            </a:r>
          </a:p>
          <a:p>
            <a:pPr lvl="3"/>
            <a:r>
              <a:rPr lang="en-US" altLang="ko-KR" sz="1400" dirty="0" smtClean="0"/>
              <a:t>106 dRU_2 </a:t>
            </a:r>
            <a:r>
              <a:rPr lang="en-US" altLang="ko-KR" sz="1400" dirty="0"/>
              <a:t>= </a:t>
            </a:r>
            <a:r>
              <a:rPr lang="en-US" altLang="ko-KR" sz="1400" dirty="0" smtClean="0"/>
              <a:t>52 dRU_2 </a:t>
            </a:r>
            <a:r>
              <a:rPr lang="en-US" altLang="ko-KR" sz="1400" dirty="0"/>
              <a:t>+ </a:t>
            </a:r>
            <a:r>
              <a:rPr lang="en-US" altLang="ko-KR" sz="1400" dirty="0" smtClean="0"/>
              <a:t>52 dRU_4 </a:t>
            </a:r>
            <a:r>
              <a:rPr lang="en-US" altLang="ko-KR" sz="1400" dirty="0"/>
              <a:t>+ two null tones</a:t>
            </a:r>
          </a:p>
          <a:p>
            <a:pPr lvl="3"/>
            <a:r>
              <a:rPr lang="en-US" altLang="ko-KR" sz="1400" dirty="0" smtClean="0"/>
              <a:t>106 rRU_2 </a:t>
            </a:r>
            <a:r>
              <a:rPr lang="en-US" altLang="ko-KR" sz="1400" dirty="0"/>
              <a:t>= 52 </a:t>
            </a:r>
            <a:r>
              <a:rPr lang="en-US" altLang="ko-KR" sz="1400" dirty="0" smtClean="0"/>
              <a:t>rRU_3 </a:t>
            </a:r>
            <a:r>
              <a:rPr lang="en-US" altLang="ko-KR" sz="1400" dirty="0"/>
              <a:t>+ 52 </a:t>
            </a:r>
            <a:r>
              <a:rPr lang="en-US" altLang="ko-KR" sz="1400" dirty="0" smtClean="0"/>
              <a:t>rRU_4 </a:t>
            </a:r>
            <a:r>
              <a:rPr lang="en-US" altLang="ko-KR" sz="1400" dirty="0"/>
              <a:t>+ two null </a:t>
            </a:r>
            <a:r>
              <a:rPr lang="en-US" altLang="ko-KR" sz="1400" dirty="0" smtClean="0"/>
              <a:t>tones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pSp>
        <p:nvGrpSpPr>
          <p:cNvPr id="16" name="그룹 15"/>
          <p:cNvGrpSpPr/>
          <p:nvPr/>
        </p:nvGrpSpPr>
        <p:grpSpPr>
          <a:xfrm>
            <a:off x="2202808" y="4825767"/>
            <a:ext cx="3893192" cy="957044"/>
            <a:chOff x="2202808" y="3962400"/>
            <a:chExt cx="3893192" cy="957044"/>
          </a:xfrm>
        </p:grpSpPr>
        <p:sp>
          <p:nvSpPr>
            <p:cNvPr id="7" name="직사각형 6"/>
            <p:cNvSpPr/>
            <p:nvPr/>
          </p:nvSpPr>
          <p:spPr bwMode="auto">
            <a:xfrm>
              <a:off x="2209800" y="3962400"/>
              <a:ext cx="3886200" cy="457200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직사각형 7"/>
            <p:cNvSpPr/>
            <p:nvPr/>
          </p:nvSpPr>
          <p:spPr bwMode="auto">
            <a:xfrm>
              <a:off x="2202808" y="4462244"/>
              <a:ext cx="3893191" cy="457200"/>
            </a:xfrm>
            <a:prstGeom prst="rect">
              <a:avLst/>
            </a:prstGeom>
            <a:noFill/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아래쪽 화살표 8"/>
            <p:cNvSpPr/>
            <p:nvPr/>
          </p:nvSpPr>
          <p:spPr bwMode="auto">
            <a:xfrm>
              <a:off x="3505200" y="4136122"/>
              <a:ext cx="76200" cy="109756"/>
            </a:xfrm>
            <a:prstGeom prst="downArrow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아래쪽 화살표 9"/>
            <p:cNvSpPr/>
            <p:nvPr/>
          </p:nvSpPr>
          <p:spPr bwMode="auto">
            <a:xfrm>
              <a:off x="4397419" y="4136122"/>
              <a:ext cx="76200" cy="109756"/>
            </a:xfrm>
            <a:prstGeom prst="downArrow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아래쪽 화살표 10"/>
            <p:cNvSpPr/>
            <p:nvPr/>
          </p:nvSpPr>
          <p:spPr bwMode="auto">
            <a:xfrm>
              <a:off x="3505200" y="4646802"/>
              <a:ext cx="76200" cy="109756"/>
            </a:xfrm>
            <a:prstGeom prst="downArrow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아래쪽 화살표 11"/>
            <p:cNvSpPr/>
            <p:nvPr/>
          </p:nvSpPr>
          <p:spPr bwMode="auto">
            <a:xfrm>
              <a:off x="4397419" y="4646802"/>
              <a:ext cx="76200" cy="109756"/>
            </a:xfrm>
            <a:prstGeom prst="downArrow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4107808" y="3654623"/>
            <a:ext cx="41217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x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r</a:t>
            </a:r>
            <a:r>
              <a:rPr lang="en-US" altLang="ko-KR" sz="1400" dirty="0" err="1" smtClean="0"/>
              <a:t>RU_y</a:t>
            </a:r>
            <a:r>
              <a:rPr lang="en-US" altLang="ko-KR" sz="1400" dirty="0" smtClean="0"/>
              <a:t> means the </a:t>
            </a:r>
            <a:r>
              <a:rPr lang="en-US" altLang="ko-KR" sz="1400" dirty="0" err="1" smtClean="0"/>
              <a:t>yth</a:t>
            </a:r>
            <a:r>
              <a:rPr lang="en-US" altLang="ko-KR" sz="1400" dirty="0" smtClean="0"/>
              <a:t> x-tone </a:t>
            </a:r>
            <a:r>
              <a:rPr lang="en-US" altLang="ko-KR" sz="1400" dirty="0" err="1" smtClean="0"/>
              <a:t>rRU</a:t>
            </a:r>
            <a:r>
              <a:rPr lang="en-US" altLang="ko-KR" sz="1400" dirty="0" smtClean="0"/>
              <a:t> in frequency order</a:t>
            </a:r>
            <a:endParaRPr lang="ko-KR" altLang="en-US" sz="1400" dirty="0"/>
          </a:p>
        </p:txBody>
      </p:sp>
      <p:sp>
        <p:nvSpPr>
          <p:cNvPr id="15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273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How </a:t>
            </a:r>
            <a:r>
              <a:rPr lang="en-US" altLang="ko-KR" dirty="0"/>
              <a:t>to </a:t>
            </a:r>
            <a:r>
              <a:rPr lang="en-US" altLang="ko-KR" dirty="0" smtClean="0"/>
              <a:t>Indicate Each </a:t>
            </a:r>
            <a:r>
              <a:rPr lang="en-US" altLang="ko-KR" dirty="0" err="1" smtClean="0"/>
              <a:t>dRU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by </a:t>
            </a:r>
            <a:r>
              <a:rPr lang="en-US" altLang="ko-KR" dirty="0" err="1" smtClean="0"/>
              <a:t>rRU</a:t>
            </a:r>
            <a:r>
              <a:rPr lang="en-US" altLang="ko-KR" dirty="0" smtClean="0"/>
              <a:t> Indication (2/4)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sz="1800" dirty="0" smtClean="0"/>
              <a:t>E.g., in 20 MHz (cont.)</a:t>
            </a:r>
          </a:p>
          <a:p>
            <a:pPr lvl="2"/>
            <a:r>
              <a:rPr lang="en-US" altLang="ko-KR" sz="1600" dirty="0" smtClean="0"/>
              <a:t>By using following relationship, we can map each 26 </a:t>
            </a:r>
            <a:r>
              <a:rPr lang="en-US" altLang="ko-KR" sz="1600" dirty="0" err="1" smtClean="0"/>
              <a:t>dRU</a:t>
            </a:r>
            <a:r>
              <a:rPr lang="en-US" altLang="ko-KR" sz="1600" dirty="0" smtClean="0"/>
              <a:t> to a certain 26 </a:t>
            </a:r>
            <a:r>
              <a:rPr lang="en-US" altLang="ko-KR" sz="1600" dirty="0" err="1" smtClean="0"/>
              <a:t>rRU</a:t>
            </a:r>
            <a:endParaRPr lang="en-US" altLang="ko-KR" sz="1600" dirty="0" smtClean="0"/>
          </a:p>
          <a:p>
            <a:pPr lvl="3"/>
            <a:r>
              <a:rPr lang="pl-PL" altLang="ko-KR" sz="1400" dirty="0"/>
              <a:t>52 </a:t>
            </a:r>
            <a:r>
              <a:rPr lang="pl-PL" altLang="ko-KR" sz="1400" dirty="0" smtClean="0"/>
              <a:t>dRU_1 </a:t>
            </a:r>
            <a:r>
              <a:rPr lang="pl-PL" altLang="ko-KR" sz="1400" dirty="0"/>
              <a:t>= 26 </a:t>
            </a:r>
            <a:r>
              <a:rPr lang="pl-PL" altLang="ko-KR" sz="1400" dirty="0" smtClean="0"/>
              <a:t>dRU_1 </a:t>
            </a:r>
            <a:r>
              <a:rPr lang="pl-PL" altLang="ko-KR" sz="1400" dirty="0"/>
              <a:t>+ 26 </a:t>
            </a:r>
            <a:r>
              <a:rPr lang="pl-PL" altLang="ko-KR" sz="1400" dirty="0" smtClean="0"/>
              <a:t>dRU_6</a:t>
            </a:r>
            <a:endParaRPr lang="pl-PL" altLang="ko-KR" sz="1400" dirty="0"/>
          </a:p>
          <a:p>
            <a:pPr lvl="3"/>
            <a:r>
              <a:rPr lang="pl-PL" altLang="ko-KR" sz="1400" dirty="0"/>
              <a:t>52 </a:t>
            </a:r>
            <a:r>
              <a:rPr lang="en-US" altLang="ko-KR" sz="1400" dirty="0" smtClean="0"/>
              <a:t>r</a:t>
            </a:r>
            <a:r>
              <a:rPr lang="pl-PL" altLang="ko-KR" sz="1400" dirty="0" smtClean="0"/>
              <a:t>RU_1 </a:t>
            </a:r>
            <a:r>
              <a:rPr lang="pl-PL" altLang="ko-KR" sz="1400" dirty="0"/>
              <a:t>= 26 </a:t>
            </a:r>
            <a:r>
              <a:rPr lang="en-US" altLang="ko-KR" sz="1400" dirty="0" smtClean="0"/>
              <a:t>r</a:t>
            </a:r>
            <a:r>
              <a:rPr lang="pl-PL" altLang="ko-KR" sz="1400" dirty="0" smtClean="0"/>
              <a:t>RU_1 </a:t>
            </a:r>
            <a:r>
              <a:rPr lang="pl-PL" altLang="ko-KR" sz="1400" dirty="0"/>
              <a:t>+ 26 </a:t>
            </a:r>
            <a:r>
              <a:rPr lang="en-US" altLang="ko-KR" sz="1400" dirty="0" smtClean="0"/>
              <a:t>r</a:t>
            </a:r>
            <a:r>
              <a:rPr lang="pl-PL" altLang="ko-KR" sz="1400" dirty="0" smtClean="0"/>
              <a:t>RU_</a:t>
            </a:r>
            <a:r>
              <a:rPr lang="en-US" altLang="ko-KR" sz="1400" dirty="0" smtClean="0"/>
              <a:t>2</a:t>
            </a:r>
            <a:endParaRPr lang="pl-PL" altLang="ko-KR" sz="1400" dirty="0"/>
          </a:p>
          <a:p>
            <a:pPr lvl="3"/>
            <a:r>
              <a:rPr lang="pl-PL" altLang="ko-KR" sz="1400" dirty="0" smtClean="0"/>
              <a:t>52 dRU_2 </a:t>
            </a:r>
            <a:r>
              <a:rPr lang="pl-PL" altLang="ko-KR" sz="1400" dirty="0"/>
              <a:t>= 26 </a:t>
            </a:r>
            <a:r>
              <a:rPr lang="pl-PL" altLang="ko-KR" sz="1400" dirty="0" smtClean="0"/>
              <a:t>dRU_2 </a:t>
            </a:r>
            <a:r>
              <a:rPr lang="pl-PL" altLang="ko-KR" sz="1400" dirty="0"/>
              <a:t>+ 26 </a:t>
            </a:r>
            <a:r>
              <a:rPr lang="pl-PL" altLang="ko-KR" sz="1400" dirty="0" smtClean="0"/>
              <a:t>dRU_7</a:t>
            </a:r>
            <a:endParaRPr lang="pl-PL" altLang="ko-KR" sz="1400" dirty="0"/>
          </a:p>
          <a:p>
            <a:pPr lvl="3"/>
            <a:r>
              <a:rPr lang="pl-PL" altLang="ko-KR" sz="1400" dirty="0"/>
              <a:t>52 </a:t>
            </a:r>
            <a:r>
              <a:rPr lang="en-US" altLang="ko-KR" sz="1400" dirty="0" smtClean="0"/>
              <a:t>r</a:t>
            </a:r>
            <a:r>
              <a:rPr lang="pl-PL" altLang="ko-KR" sz="1400" dirty="0" smtClean="0"/>
              <a:t>RU_</a:t>
            </a:r>
            <a:r>
              <a:rPr lang="en-US" altLang="ko-KR" sz="1400" dirty="0" smtClean="0"/>
              <a:t>3</a:t>
            </a:r>
            <a:r>
              <a:rPr lang="pl-PL" altLang="ko-KR" sz="1400" dirty="0" smtClean="0"/>
              <a:t> </a:t>
            </a:r>
            <a:r>
              <a:rPr lang="pl-PL" altLang="ko-KR" sz="1400" dirty="0"/>
              <a:t>= 26 </a:t>
            </a:r>
            <a:r>
              <a:rPr lang="en-US" altLang="ko-KR" sz="1400" dirty="0" smtClean="0"/>
              <a:t>r</a:t>
            </a:r>
            <a:r>
              <a:rPr lang="pl-PL" altLang="ko-KR" sz="1400" dirty="0" smtClean="0"/>
              <a:t>RU_</a:t>
            </a:r>
            <a:r>
              <a:rPr lang="en-US" altLang="ko-KR" sz="1400" dirty="0" smtClean="0"/>
              <a:t>6</a:t>
            </a:r>
            <a:r>
              <a:rPr lang="pl-PL" altLang="ko-KR" sz="1400" dirty="0" smtClean="0"/>
              <a:t> </a:t>
            </a:r>
            <a:r>
              <a:rPr lang="pl-PL" altLang="ko-KR" sz="1400" dirty="0"/>
              <a:t>+ 26 </a:t>
            </a:r>
            <a:r>
              <a:rPr lang="en-US" altLang="ko-KR" sz="1400" dirty="0" smtClean="0"/>
              <a:t>r</a:t>
            </a:r>
            <a:r>
              <a:rPr lang="pl-PL" altLang="ko-KR" sz="1400" dirty="0" smtClean="0"/>
              <a:t>RU_7</a:t>
            </a:r>
            <a:endParaRPr lang="pl-PL" altLang="ko-KR" sz="1400" dirty="0"/>
          </a:p>
          <a:p>
            <a:pPr lvl="3"/>
            <a:r>
              <a:rPr lang="pl-PL" altLang="ko-KR" sz="1400" dirty="0" smtClean="0"/>
              <a:t>52 dRU_3 </a:t>
            </a:r>
            <a:r>
              <a:rPr lang="pl-PL" altLang="ko-KR" sz="1400" dirty="0"/>
              <a:t>= 26 </a:t>
            </a:r>
            <a:r>
              <a:rPr lang="pl-PL" altLang="ko-KR" sz="1400" dirty="0" smtClean="0"/>
              <a:t>dRU_3 </a:t>
            </a:r>
            <a:r>
              <a:rPr lang="pl-PL" altLang="ko-KR" sz="1400" dirty="0"/>
              <a:t>+ 26 </a:t>
            </a:r>
            <a:r>
              <a:rPr lang="pl-PL" altLang="ko-KR" sz="1400" dirty="0" smtClean="0"/>
              <a:t>dRU_8</a:t>
            </a:r>
            <a:endParaRPr lang="pl-PL" altLang="ko-KR" sz="1400" dirty="0"/>
          </a:p>
          <a:p>
            <a:pPr lvl="3"/>
            <a:r>
              <a:rPr lang="pl-PL" altLang="ko-KR" sz="1400" dirty="0"/>
              <a:t>52 </a:t>
            </a:r>
            <a:r>
              <a:rPr lang="en-US" altLang="ko-KR" sz="1400" dirty="0" smtClean="0"/>
              <a:t>r</a:t>
            </a:r>
            <a:r>
              <a:rPr lang="pl-PL" altLang="ko-KR" sz="1400" dirty="0" smtClean="0"/>
              <a:t>RU_</a:t>
            </a:r>
            <a:r>
              <a:rPr lang="en-US" altLang="ko-KR" sz="1400" dirty="0" smtClean="0"/>
              <a:t>2</a:t>
            </a:r>
            <a:r>
              <a:rPr lang="pl-PL" altLang="ko-KR" sz="1400" dirty="0" smtClean="0"/>
              <a:t> </a:t>
            </a:r>
            <a:r>
              <a:rPr lang="pl-PL" altLang="ko-KR" sz="1400" dirty="0"/>
              <a:t>= 26 </a:t>
            </a:r>
            <a:r>
              <a:rPr lang="en-US" altLang="ko-KR" sz="1400" dirty="0" smtClean="0"/>
              <a:t>r</a:t>
            </a:r>
            <a:r>
              <a:rPr lang="pl-PL" altLang="ko-KR" sz="1400" dirty="0" smtClean="0"/>
              <a:t>RU_3 </a:t>
            </a:r>
            <a:r>
              <a:rPr lang="pl-PL" altLang="ko-KR" sz="1400" dirty="0"/>
              <a:t>+ 26 </a:t>
            </a:r>
            <a:r>
              <a:rPr lang="en-US" altLang="ko-KR" sz="1400" dirty="0" smtClean="0"/>
              <a:t>r</a:t>
            </a:r>
            <a:r>
              <a:rPr lang="pl-PL" altLang="ko-KR" sz="1400" dirty="0" smtClean="0"/>
              <a:t>RU_</a:t>
            </a:r>
            <a:r>
              <a:rPr lang="en-US" altLang="ko-KR" sz="1400" dirty="0" smtClean="0"/>
              <a:t>4</a:t>
            </a:r>
            <a:endParaRPr lang="pl-PL" altLang="ko-KR" sz="1400" dirty="0"/>
          </a:p>
          <a:p>
            <a:pPr lvl="3"/>
            <a:r>
              <a:rPr lang="pl-PL" altLang="ko-KR" sz="1400" dirty="0" smtClean="0"/>
              <a:t>52 dRU_4 = 26 dRU_4 + 26 dRU_9</a:t>
            </a:r>
            <a:endParaRPr lang="en-US" altLang="ko-KR" sz="1400" dirty="0" smtClean="0"/>
          </a:p>
          <a:p>
            <a:pPr lvl="3"/>
            <a:r>
              <a:rPr lang="pl-PL" altLang="ko-KR" sz="1400" dirty="0"/>
              <a:t>52 </a:t>
            </a:r>
            <a:r>
              <a:rPr lang="en-US" altLang="ko-KR" sz="1400" dirty="0" smtClean="0"/>
              <a:t>r</a:t>
            </a:r>
            <a:r>
              <a:rPr lang="pl-PL" altLang="ko-KR" sz="1400" dirty="0" smtClean="0"/>
              <a:t>RU_4 </a:t>
            </a:r>
            <a:r>
              <a:rPr lang="pl-PL" altLang="ko-KR" sz="1400" dirty="0"/>
              <a:t>= 26 </a:t>
            </a:r>
            <a:r>
              <a:rPr lang="en-US" altLang="ko-KR" sz="1400" dirty="0" smtClean="0"/>
              <a:t>r</a:t>
            </a:r>
            <a:r>
              <a:rPr lang="pl-PL" altLang="ko-KR" sz="1400" dirty="0" smtClean="0"/>
              <a:t>RU_</a:t>
            </a:r>
            <a:r>
              <a:rPr lang="en-US" altLang="ko-KR" sz="1400" dirty="0" smtClean="0"/>
              <a:t>8</a:t>
            </a:r>
            <a:r>
              <a:rPr lang="pl-PL" altLang="ko-KR" sz="1400" dirty="0" smtClean="0"/>
              <a:t> </a:t>
            </a:r>
            <a:r>
              <a:rPr lang="pl-PL" altLang="ko-KR" sz="1400" dirty="0"/>
              <a:t>+ 26 </a:t>
            </a:r>
            <a:r>
              <a:rPr lang="en-US" altLang="ko-KR" sz="1400" dirty="0" smtClean="0"/>
              <a:t>r</a:t>
            </a:r>
            <a:r>
              <a:rPr lang="pl-PL" altLang="ko-KR" sz="1400" dirty="0" smtClean="0"/>
              <a:t>RU_9</a:t>
            </a:r>
            <a:endParaRPr lang="en-US" altLang="ko-KR" sz="1400" dirty="0" smtClean="0"/>
          </a:p>
          <a:p>
            <a:pPr lvl="3"/>
            <a:r>
              <a:rPr lang="en-US" altLang="ko-KR" sz="1400" dirty="0" smtClean="0"/>
              <a:t>26 dRU_5 can be mapped to 26 rRU_5</a:t>
            </a:r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In 40 / 80 MHz, we can use a similar approach</a:t>
            </a:r>
          </a:p>
          <a:p>
            <a:pPr lvl="2"/>
            <a:r>
              <a:rPr lang="en-US" altLang="ko-KR" sz="1600" dirty="0" smtClean="0"/>
              <a:t>Please refer to Appendix</a:t>
            </a:r>
            <a:endParaRPr lang="pl-PL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2201410" y="2412534"/>
            <a:ext cx="2599189" cy="2007066"/>
            <a:chOff x="2201410" y="2412534"/>
            <a:chExt cx="2599189" cy="2007066"/>
          </a:xfrm>
        </p:grpSpPr>
        <p:sp>
          <p:nvSpPr>
            <p:cNvPr id="8" name="직사각형 7"/>
            <p:cNvSpPr/>
            <p:nvPr/>
          </p:nvSpPr>
          <p:spPr bwMode="auto">
            <a:xfrm>
              <a:off x="2201411" y="2929855"/>
              <a:ext cx="2599188" cy="457200"/>
            </a:xfrm>
            <a:prstGeom prst="rect">
              <a:avLst/>
            </a:prstGeom>
            <a:noFill/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직사각형 8"/>
            <p:cNvSpPr/>
            <p:nvPr/>
          </p:nvSpPr>
          <p:spPr bwMode="auto">
            <a:xfrm>
              <a:off x="2201410" y="2412534"/>
              <a:ext cx="2599189" cy="457200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직사각형 9"/>
            <p:cNvSpPr/>
            <p:nvPr/>
          </p:nvSpPr>
          <p:spPr bwMode="auto">
            <a:xfrm>
              <a:off x="2201411" y="3962400"/>
              <a:ext cx="2599188" cy="457200"/>
            </a:xfrm>
            <a:prstGeom prst="rect">
              <a:avLst/>
            </a:prstGeom>
            <a:noFill/>
            <a:ln w="12700" cap="flat" cmpd="sng" algn="ctr">
              <a:solidFill>
                <a:srgbClr val="7030A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직사각형 10"/>
            <p:cNvSpPr/>
            <p:nvPr/>
          </p:nvSpPr>
          <p:spPr bwMode="auto">
            <a:xfrm>
              <a:off x="2201411" y="3445079"/>
              <a:ext cx="2599188" cy="457200"/>
            </a:xfrm>
            <a:prstGeom prst="rect">
              <a:avLst/>
            </a:prstGeom>
            <a:noFill/>
            <a:ln w="12700" cap="flat" cmpd="sng" algn="ctr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아래쪽 화살표 11"/>
            <p:cNvSpPr/>
            <p:nvPr/>
          </p:nvSpPr>
          <p:spPr bwMode="auto">
            <a:xfrm>
              <a:off x="3429699" y="4136122"/>
              <a:ext cx="76200" cy="109756"/>
            </a:xfrm>
            <a:prstGeom prst="downArrow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아래쪽 화살표 12"/>
            <p:cNvSpPr/>
            <p:nvPr/>
          </p:nvSpPr>
          <p:spPr bwMode="auto">
            <a:xfrm>
              <a:off x="4321918" y="4136122"/>
              <a:ext cx="76200" cy="109756"/>
            </a:xfrm>
            <a:prstGeom prst="downArrow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아래쪽 화살표 13"/>
            <p:cNvSpPr/>
            <p:nvPr/>
          </p:nvSpPr>
          <p:spPr bwMode="auto">
            <a:xfrm>
              <a:off x="3429699" y="2590196"/>
              <a:ext cx="76200" cy="109756"/>
            </a:xfrm>
            <a:prstGeom prst="downArrow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아래쪽 화살표 14"/>
            <p:cNvSpPr/>
            <p:nvPr/>
          </p:nvSpPr>
          <p:spPr bwMode="auto">
            <a:xfrm>
              <a:off x="4321918" y="2590196"/>
              <a:ext cx="76200" cy="109756"/>
            </a:xfrm>
            <a:prstGeom prst="downArrow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아래쪽 화살표 17"/>
            <p:cNvSpPr/>
            <p:nvPr/>
          </p:nvSpPr>
          <p:spPr bwMode="auto">
            <a:xfrm>
              <a:off x="3429699" y="3108121"/>
              <a:ext cx="76200" cy="109756"/>
            </a:xfrm>
            <a:prstGeom prst="downArrow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아래쪽 화살표 18"/>
            <p:cNvSpPr/>
            <p:nvPr/>
          </p:nvSpPr>
          <p:spPr bwMode="auto">
            <a:xfrm>
              <a:off x="4321918" y="3108121"/>
              <a:ext cx="76200" cy="109756"/>
            </a:xfrm>
            <a:prstGeom prst="downArrow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아래쪽 화살표 19"/>
            <p:cNvSpPr/>
            <p:nvPr/>
          </p:nvSpPr>
          <p:spPr bwMode="auto">
            <a:xfrm>
              <a:off x="3429699" y="3623345"/>
              <a:ext cx="76200" cy="109756"/>
            </a:xfrm>
            <a:prstGeom prst="downArrow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아래쪽 화살표 20"/>
            <p:cNvSpPr/>
            <p:nvPr/>
          </p:nvSpPr>
          <p:spPr bwMode="auto">
            <a:xfrm>
              <a:off x="4321918" y="3623345"/>
              <a:ext cx="76200" cy="109756"/>
            </a:xfrm>
            <a:prstGeom prst="downArrow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2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697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to Indicate Each </a:t>
            </a:r>
            <a:r>
              <a:rPr lang="en-US" altLang="ko-KR" dirty="0" err="1"/>
              <a:t>dRU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/>
              <a:t>by </a:t>
            </a:r>
            <a:r>
              <a:rPr lang="en-US" altLang="ko-KR" dirty="0" err="1"/>
              <a:t>rRU</a:t>
            </a:r>
            <a:r>
              <a:rPr lang="en-US" altLang="ko-KR" dirty="0"/>
              <a:t> </a:t>
            </a:r>
            <a:r>
              <a:rPr lang="en-US" altLang="ko-KR" dirty="0" smtClean="0"/>
              <a:t>Indication (3/4)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By using the conventional </a:t>
            </a:r>
            <a:r>
              <a:rPr lang="en-US" altLang="ko-KR" sz="2000" dirty="0" err="1" smtClean="0"/>
              <a:t>rRU</a:t>
            </a:r>
            <a:r>
              <a:rPr lang="en-US" altLang="ko-KR" sz="2000" dirty="0" smtClean="0"/>
              <a:t> indication in 20 MHz below, we can indicate each </a:t>
            </a:r>
            <a:r>
              <a:rPr lang="en-US" altLang="ko-KR" sz="2000" dirty="0" err="1" smtClean="0"/>
              <a:t>dRU</a:t>
            </a:r>
            <a:endParaRPr lang="en-US" altLang="ko-KR" sz="2000" dirty="0" smtClean="0"/>
          </a:p>
          <a:p>
            <a:pPr lvl="1"/>
            <a:r>
              <a:rPr lang="en-US" altLang="ko-KR" sz="1800" dirty="0"/>
              <a:t>A</a:t>
            </a:r>
            <a:r>
              <a:rPr lang="en-US" altLang="ko-KR" sz="1800" dirty="0" smtClean="0"/>
              <a:t>ll of the possible configurations in </a:t>
            </a:r>
            <a:r>
              <a:rPr lang="en-US" altLang="ko-KR" sz="1800" dirty="0" err="1" smtClean="0"/>
              <a:t>rRU</a:t>
            </a:r>
            <a:r>
              <a:rPr lang="en-US" altLang="ko-KR" sz="1800" dirty="0" smtClean="0"/>
              <a:t> are also possible even in </a:t>
            </a:r>
            <a:r>
              <a:rPr lang="en-US" altLang="ko-KR" sz="1800" dirty="0" err="1" smtClean="0"/>
              <a:t>dRU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174029" y="2895600"/>
            <a:ext cx="6705600" cy="3505200"/>
            <a:chOff x="1522413" y="2625754"/>
            <a:chExt cx="6705600" cy="3505200"/>
          </a:xfrm>
        </p:grpSpPr>
        <p:grpSp>
          <p:nvGrpSpPr>
            <p:cNvPr id="8" name="그룹 7"/>
            <p:cNvGrpSpPr/>
            <p:nvPr/>
          </p:nvGrpSpPr>
          <p:grpSpPr>
            <a:xfrm>
              <a:off x="1522413" y="2625754"/>
              <a:ext cx="6705600" cy="3505200"/>
              <a:chOff x="2009775" y="4038600"/>
              <a:chExt cx="5305425" cy="2209800"/>
            </a:xfrm>
          </p:grpSpPr>
          <p:pic>
            <p:nvPicPr>
              <p:cNvPr id="22" name="그림 2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009775" y="4038600"/>
                <a:ext cx="5305425" cy="2209800"/>
              </a:xfrm>
              <a:prstGeom prst="rect">
                <a:avLst/>
              </a:prstGeom>
            </p:spPr>
          </p:pic>
          <p:sp>
            <p:nvSpPr>
              <p:cNvPr id="23" name="TextBox 22"/>
              <p:cNvSpPr txBox="1"/>
              <p:nvPr/>
            </p:nvSpPr>
            <p:spPr>
              <a:xfrm>
                <a:off x="2394022" y="5342003"/>
                <a:ext cx="1816299" cy="21343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dirty="0" smtClean="0"/>
                  <a:t>106 rRU_1, 106 dRU_1</a:t>
                </a:r>
                <a:endParaRPr lang="ko-KR" altLang="en-US" sz="1600" dirty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5137662" y="5342003"/>
                <a:ext cx="1770189" cy="21343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dirty="0" smtClean="0"/>
                  <a:t>106 rRU_2, 106 dRU_2</a:t>
                </a:r>
                <a:endParaRPr lang="ko-KR" altLang="en-US" sz="1600" dirty="0"/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2016457" y="4041030"/>
              <a:ext cx="914400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 smtClean="0"/>
                <a:t>52 rRU_1 52 dRU_1</a:t>
              </a:r>
              <a:endParaRPr lang="ko-KR" alt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364845" y="4049419"/>
              <a:ext cx="914400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 smtClean="0"/>
                <a:t>52 rRU_2 52 dRU_3</a:t>
              </a:r>
              <a:endParaRPr lang="ko-KR" alt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513543" y="4041030"/>
              <a:ext cx="914400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 smtClean="0"/>
                <a:t>52 rRU_3 52 dRU_2</a:t>
              </a:r>
              <a:endParaRPr lang="ko-KR" alt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835824" y="4054313"/>
              <a:ext cx="914400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 smtClean="0"/>
                <a:t>52 rRU_4 52 dRU_4</a:t>
              </a:r>
              <a:endParaRPr lang="ko-KR" alt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864057" y="3507728"/>
              <a:ext cx="609600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700" dirty="0" smtClean="0"/>
                <a:t>26 rRU_1 26 dRU_1</a:t>
              </a:r>
              <a:endParaRPr lang="ko-KR" altLang="en-US" sz="7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510501" y="3508580"/>
              <a:ext cx="609600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700" dirty="0" smtClean="0"/>
                <a:t>26 rRU_2 26 dRU_6</a:t>
              </a:r>
              <a:endParaRPr lang="ko-KR" altLang="en-US" sz="7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212445" y="3507728"/>
              <a:ext cx="609600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700" dirty="0" smtClean="0"/>
                <a:t>26 rRU_3 26 dRU_3</a:t>
              </a:r>
              <a:endParaRPr lang="ko-KR" altLang="en-US" sz="7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858889" y="3516117"/>
              <a:ext cx="609600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700" dirty="0" smtClean="0"/>
                <a:t>26 rRU_4 26 dRU_8</a:t>
              </a:r>
              <a:endParaRPr lang="ko-KR" altLang="en-US" sz="7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582090" y="3516117"/>
              <a:ext cx="609600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700" dirty="0" smtClean="0"/>
                <a:t>26 rRU_5 26 dRU_5</a:t>
              </a:r>
              <a:endParaRPr lang="ko-KR" altLang="en-US" sz="7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327426" y="3538354"/>
              <a:ext cx="609600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700" dirty="0" smtClean="0"/>
                <a:t>26 rRU_6 26 dRU_2</a:t>
              </a:r>
              <a:endParaRPr lang="ko-KR" altLang="en-US" sz="7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985704" y="3538354"/>
              <a:ext cx="609600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700" dirty="0" smtClean="0"/>
                <a:t>26 rRU_7 26 dRU_7</a:t>
              </a:r>
              <a:endParaRPr lang="ko-KR" altLang="en-US" sz="7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662956" y="3521574"/>
              <a:ext cx="609600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700" dirty="0" smtClean="0"/>
                <a:t>26 rRU_8 26 dRU_4</a:t>
              </a:r>
              <a:endParaRPr lang="ko-KR" altLang="en-US" sz="7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322258" y="3513185"/>
              <a:ext cx="609600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700" dirty="0" smtClean="0"/>
                <a:t>26 rRU_9 26 dRU_9</a:t>
              </a:r>
              <a:endParaRPr lang="ko-KR" altLang="en-US" sz="700" dirty="0"/>
            </a:p>
          </p:txBody>
        </p:sp>
      </p:grpSp>
      <p:sp>
        <p:nvSpPr>
          <p:cNvPr id="25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737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to Indicate Each </a:t>
            </a:r>
            <a:r>
              <a:rPr lang="en-US" altLang="ko-KR" dirty="0" err="1"/>
              <a:t>dRU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/>
              <a:t>by </a:t>
            </a:r>
            <a:r>
              <a:rPr lang="en-US" altLang="ko-KR" dirty="0" err="1"/>
              <a:t>rRU</a:t>
            </a:r>
            <a:r>
              <a:rPr lang="en-US" altLang="ko-KR" dirty="0"/>
              <a:t> Indication </a:t>
            </a:r>
            <a:r>
              <a:rPr lang="en-US" altLang="ko-KR" dirty="0" smtClean="0"/>
              <a:t>(4/4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One example for </a:t>
            </a:r>
            <a:r>
              <a:rPr lang="en-US" altLang="ko-KR" sz="2000" dirty="0" err="1" smtClean="0"/>
              <a:t>dRU</a:t>
            </a:r>
            <a:r>
              <a:rPr lang="en-US" altLang="ko-KR" sz="2000" dirty="0" smtClean="0"/>
              <a:t> configuration in 20 MHz</a:t>
            </a:r>
          </a:p>
          <a:p>
            <a:pPr lvl="1"/>
            <a:r>
              <a:rPr lang="en-US" altLang="ko-KR" sz="1800" dirty="0" smtClean="0"/>
              <a:t>Assuming the RU Allocation field indicates the RU / MRU configuration in 20 MHz as shown below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Then, the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configuration in 20 MHz is as follows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grpSp>
        <p:nvGrpSpPr>
          <p:cNvPr id="28" name="그룹 27"/>
          <p:cNvGrpSpPr/>
          <p:nvPr/>
        </p:nvGrpSpPr>
        <p:grpSpPr>
          <a:xfrm>
            <a:off x="1524000" y="2773449"/>
            <a:ext cx="5719763" cy="612907"/>
            <a:chOff x="1524000" y="2590800"/>
            <a:chExt cx="5719763" cy="612907"/>
          </a:xfrm>
        </p:grpSpPr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24000" y="2590800"/>
              <a:ext cx="5353050" cy="390525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2320954" y="2921865"/>
              <a:ext cx="914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106 dRU_1</a:t>
              </a:r>
              <a:endParaRPr lang="ko-KR" alt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782736" y="2925359"/>
              <a:ext cx="914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26 dRU_5</a:t>
              </a:r>
              <a:endParaRPr lang="ko-KR" alt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697136" y="2926708"/>
              <a:ext cx="914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52 dRU_2</a:t>
              </a:r>
              <a:endParaRPr lang="ko-KR" alt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611536" y="2921865"/>
              <a:ext cx="914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26 dRU_4</a:t>
              </a:r>
              <a:endParaRPr lang="ko-KR" alt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329363" y="2915973"/>
              <a:ext cx="914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26 dRU_9</a:t>
              </a:r>
              <a:endParaRPr lang="ko-KR" altLang="en-US" dirty="0"/>
            </a:p>
          </p:txBody>
        </p:sp>
      </p:grpSp>
      <p:grpSp>
        <p:nvGrpSpPr>
          <p:cNvPr id="31" name="그룹 30"/>
          <p:cNvGrpSpPr/>
          <p:nvPr/>
        </p:nvGrpSpPr>
        <p:grpSpPr>
          <a:xfrm>
            <a:off x="2295088" y="3667124"/>
            <a:ext cx="3496112" cy="2757848"/>
            <a:chOff x="2295088" y="3667124"/>
            <a:chExt cx="3496112" cy="2757848"/>
          </a:xfrm>
        </p:grpSpPr>
        <p:grpSp>
          <p:nvGrpSpPr>
            <p:cNvPr id="21" name="그룹 20"/>
            <p:cNvGrpSpPr/>
            <p:nvPr/>
          </p:nvGrpSpPr>
          <p:grpSpPr>
            <a:xfrm>
              <a:off x="2295088" y="3667124"/>
              <a:ext cx="3360489" cy="2757848"/>
              <a:chOff x="2295088" y="3667124"/>
              <a:chExt cx="3360489" cy="2757848"/>
            </a:xfrm>
          </p:grpSpPr>
          <p:grpSp>
            <p:nvGrpSpPr>
              <p:cNvPr id="29" name="그룹 28"/>
              <p:cNvGrpSpPr/>
              <p:nvPr/>
            </p:nvGrpSpPr>
            <p:grpSpPr>
              <a:xfrm>
                <a:off x="2295088" y="3667124"/>
                <a:ext cx="3360489" cy="2757848"/>
                <a:chOff x="3897954" y="3180375"/>
                <a:chExt cx="3877284" cy="3215048"/>
              </a:xfrm>
            </p:grpSpPr>
            <p:grpSp>
              <p:nvGrpSpPr>
                <p:cNvPr id="16" name="그룹 15"/>
                <p:cNvGrpSpPr/>
                <p:nvPr/>
              </p:nvGrpSpPr>
              <p:grpSpPr>
                <a:xfrm>
                  <a:off x="3897954" y="3180375"/>
                  <a:ext cx="1735263" cy="3207391"/>
                  <a:chOff x="1420915" y="2440745"/>
                  <a:chExt cx="1844017" cy="4020686"/>
                </a:xfrm>
              </p:grpSpPr>
              <p:grpSp>
                <p:nvGrpSpPr>
                  <p:cNvPr id="17" name="그룹 16"/>
                  <p:cNvGrpSpPr/>
                  <p:nvPr/>
                </p:nvGrpSpPr>
                <p:grpSpPr>
                  <a:xfrm>
                    <a:off x="2895600" y="2440745"/>
                    <a:ext cx="369332" cy="4020686"/>
                    <a:chOff x="3733800" y="2485675"/>
                    <a:chExt cx="369332" cy="4020686"/>
                  </a:xfrm>
                </p:grpSpPr>
                <p:sp>
                  <p:nvSpPr>
                    <p:cNvPr id="22" name="TextBox 21"/>
                    <p:cNvSpPr txBox="1"/>
                    <p:nvPr/>
                  </p:nvSpPr>
                  <p:spPr>
                    <a:xfrm rot="5400000">
                      <a:off x="3727966" y="6131195"/>
                      <a:ext cx="38100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ko-KR" sz="1800" b="1" dirty="0" smtClean="0"/>
                        <a:t>…</a:t>
                      </a:r>
                      <a:endParaRPr lang="ko-KR" altLang="en-US" sz="1800" b="1" dirty="0"/>
                    </a:p>
                  </p:txBody>
                </p:sp>
                <p:sp>
                  <p:nvSpPr>
                    <p:cNvPr id="23" name="TextBox 22"/>
                    <p:cNvSpPr txBox="1"/>
                    <p:nvPr/>
                  </p:nvSpPr>
                  <p:spPr>
                    <a:xfrm rot="5400000">
                      <a:off x="3727966" y="2491509"/>
                      <a:ext cx="38100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ko-KR" sz="1800" b="1" dirty="0" smtClean="0"/>
                        <a:t>…</a:t>
                      </a:r>
                      <a:endParaRPr lang="ko-KR" altLang="en-US" sz="1800" b="1" dirty="0"/>
                    </a:p>
                  </p:txBody>
                </p:sp>
              </p:grpSp>
              <p:cxnSp>
                <p:nvCxnSpPr>
                  <p:cNvPr id="18" name="직선 화살표 연결선 17"/>
                  <p:cNvCxnSpPr/>
                  <p:nvPr/>
                </p:nvCxnSpPr>
                <p:spPr bwMode="auto">
                  <a:xfrm>
                    <a:off x="1769609" y="2895600"/>
                    <a:ext cx="0" cy="320040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triangle"/>
                  </a:ln>
                  <a:effectLst/>
                </p:spPr>
              </p:cxnSp>
              <p:sp>
                <p:nvSpPr>
                  <p:cNvPr id="19" name="TextBox 18"/>
                  <p:cNvSpPr txBox="1"/>
                  <p:nvPr/>
                </p:nvSpPr>
                <p:spPr>
                  <a:xfrm rot="16200000">
                    <a:off x="777391" y="4251968"/>
                    <a:ext cx="1646820" cy="35977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600" b="1" dirty="0" smtClean="0"/>
                      <a:t>subcarrier</a:t>
                    </a:r>
                    <a:endParaRPr lang="ko-KR" altLang="en-US" sz="1600" b="1" dirty="0"/>
                  </a:p>
                </p:txBody>
              </p:sp>
            </p:grpSp>
            <p:grpSp>
              <p:nvGrpSpPr>
                <p:cNvPr id="26" name="그룹 25"/>
                <p:cNvGrpSpPr/>
                <p:nvPr/>
              </p:nvGrpSpPr>
              <p:grpSpPr>
                <a:xfrm>
                  <a:off x="7427688" y="3188032"/>
                  <a:ext cx="347550" cy="3207391"/>
                  <a:chOff x="7895550" y="3181323"/>
                  <a:chExt cx="347550" cy="3207391"/>
                </a:xfrm>
              </p:grpSpPr>
              <p:sp>
                <p:nvSpPr>
                  <p:cNvPr id="24" name="TextBox 23"/>
                  <p:cNvSpPr txBox="1"/>
                  <p:nvPr/>
                </p:nvSpPr>
                <p:spPr>
                  <a:xfrm rot="5400000">
                    <a:off x="7917359" y="6062973"/>
                    <a:ext cx="303932" cy="34755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800" b="1" dirty="0" smtClean="0"/>
                      <a:t>…</a:t>
                    </a:r>
                    <a:endParaRPr lang="ko-KR" altLang="en-US" sz="1800" b="1" dirty="0"/>
                  </a:p>
                </p:txBody>
              </p:sp>
              <p:sp>
                <p:nvSpPr>
                  <p:cNvPr id="25" name="TextBox 24"/>
                  <p:cNvSpPr txBox="1"/>
                  <p:nvPr/>
                </p:nvSpPr>
                <p:spPr>
                  <a:xfrm rot="5400000">
                    <a:off x="7917359" y="3159514"/>
                    <a:ext cx="303932" cy="34755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800" b="1" dirty="0" smtClean="0"/>
                      <a:t>…</a:t>
                    </a:r>
                    <a:endParaRPr lang="ko-KR" altLang="en-US" sz="1800" b="1" dirty="0"/>
                  </a:p>
                </p:txBody>
              </p:sp>
            </p:grpSp>
            <p:sp>
              <p:nvSpPr>
                <p:cNvPr id="27" name="오른쪽 화살표 26"/>
                <p:cNvSpPr/>
                <p:nvPr/>
              </p:nvSpPr>
              <p:spPr bwMode="auto">
                <a:xfrm>
                  <a:off x="6691703" y="4616327"/>
                  <a:ext cx="304800" cy="304800"/>
                </a:xfrm>
                <a:prstGeom prst="rightArrow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  <p:pic>
            <p:nvPicPr>
              <p:cNvPr id="20" name="그림 1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51162" y="3978373"/>
                <a:ext cx="1920838" cy="2210814"/>
              </a:xfrm>
              <a:prstGeom prst="rect">
                <a:avLst/>
              </a:prstGeom>
            </p:spPr>
          </p:pic>
        </p:grpSp>
        <p:pic>
          <p:nvPicPr>
            <p:cNvPr id="30" name="그림 2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105343" y="3978373"/>
              <a:ext cx="685857" cy="2210814"/>
            </a:xfrm>
            <a:prstGeom prst="rect">
              <a:avLst/>
            </a:prstGeom>
          </p:spPr>
        </p:pic>
      </p:grpSp>
      <p:sp>
        <p:nvSpPr>
          <p:cNvPr id="32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37668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248707</TotalTime>
  <Words>3066</Words>
  <Application>Microsoft Office PowerPoint</Application>
  <PresentationFormat>화면 슬라이드 쇼(4:3)</PresentationFormat>
  <Paragraphs>391</Paragraphs>
  <Slides>28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28</vt:i4>
      </vt:variant>
    </vt:vector>
  </HeadingPairs>
  <TitlesOfParts>
    <vt:vector size="34" baseType="lpstr">
      <vt:lpstr>굴림</vt:lpstr>
      <vt:lpstr>Malgun Gothic</vt:lpstr>
      <vt:lpstr>Malgun Gothic</vt:lpstr>
      <vt:lpstr>Arial</vt:lpstr>
      <vt:lpstr>Times New Roman</vt:lpstr>
      <vt:lpstr>802-11-Submission</vt:lpstr>
      <vt:lpstr>dRU Signaling for UHR</vt:lpstr>
      <vt:lpstr>Introduction</vt:lpstr>
      <vt:lpstr>Recap</vt:lpstr>
      <vt:lpstr>How to Build dRU Tone Plan (1/2)</vt:lpstr>
      <vt:lpstr>How to Build dRU Tone Plan (2/2)</vt:lpstr>
      <vt:lpstr>How to Indicate Each dRU by rRU Indication (1/4)</vt:lpstr>
      <vt:lpstr>How to Indicate Each dRU by rRU Indication (2/4)</vt:lpstr>
      <vt:lpstr>How to Indicate Each dRU by rRU Indication (3/4)</vt:lpstr>
      <vt:lpstr>How to Indicate Each dRU by rRU Indication (4/4)</vt:lpstr>
      <vt:lpstr>Conclusion</vt:lpstr>
      <vt:lpstr>References</vt:lpstr>
      <vt:lpstr>Appendix</vt:lpstr>
      <vt:lpstr>40 MHz dRU Tone Plan</vt:lpstr>
      <vt:lpstr>40 MHz dRU Mapping (1/4)</vt:lpstr>
      <vt:lpstr>40 MHz dRU Mapping (2/4)</vt:lpstr>
      <vt:lpstr>40 MHz dRU Mapping (3/4)</vt:lpstr>
      <vt:lpstr>40 MHz dRU Mapping (4/4)</vt:lpstr>
      <vt:lpstr>80 MHz dRU Tone Plan (1/3)</vt:lpstr>
      <vt:lpstr>80 MHz dRU Tone Plan (2/3)</vt:lpstr>
      <vt:lpstr>80 MHz dRU Tone Plan (3/3)</vt:lpstr>
      <vt:lpstr>80 MHz dRU Mapping (1/8)</vt:lpstr>
      <vt:lpstr>80 MHz dRU Mapping (2/8)</vt:lpstr>
      <vt:lpstr>80 MHz dRU Mapping (3/8)</vt:lpstr>
      <vt:lpstr>80 MHz dRU Mapping (4/8)</vt:lpstr>
      <vt:lpstr>80 MHz dRU Mapping (5/8)</vt:lpstr>
      <vt:lpstr>80 MHz dRU Mapping (6/8)</vt:lpstr>
      <vt:lpstr>80 MHz dRU Mapping (7/8)</vt:lpstr>
      <vt:lpstr>80 MHz dRU Mapping (8/8)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admin</cp:lastModifiedBy>
  <cp:revision>5734</cp:revision>
  <cp:lastPrinted>2019-01-10T23:08:02Z</cp:lastPrinted>
  <dcterms:created xsi:type="dcterms:W3CDTF">2007-05-21T21:00:37Z</dcterms:created>
  <dcterms:modified xsi:type="dcterms:W3CDTF">2023-07-03T05:11:50Z</dcterms:modified>
</cp:coreProperties>
</file>