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83" r:id="rId2"/>
    <p:sldId id="1136" r:id="rId3"/>
    <p:sldId id="1240" r:id="rId4"/>
    <p:sldId id="1239" r:id="rId5"/>
    <p:sldId id="1242" r:id="rId6"/>
    <p:sldId id="1243" r:id="rId7"/>
    <p:sldId id="1244" r:id="rId8"/>
    <p:sldId id="1180" r:id="rId9"/>
    <p:sldId id="1238" r:id="rId10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BA6D32-DF29-4FB8-847D-ACCBDC1507D8}" v="4" dt="2021-01-15T06:11:16.9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69" autoAdjust="0"/>
    <p:restoredTop sz="88821" autoAdjust="0"/>
  </p:normalViewPr>
  <p:slideViewPr>
    <p:cSldViewPr>
      <p:cViewPr varScale="1">
        <p:scale>
          <a:sx n="79" d="100"/>
          <a:sy n="79" d="100"/>
        </p:scale>
        <p:origin x="1709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9" d="100"/>
          <a:sy n="119" d="100"/>
        </p:scale>
        <p:origin x="1982" y="8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DBAAFB3A-F937-4724-A5EB-D3F01C203A47}"/>
    <pc:docChg chg="undo custSel addSld delSld modSld sldOrd modMainMaster">
      <pc:chgData name="Jang Insun" userId="9a6367cea696bed7" providerId="LiveId" clId="{DBAAFB3A-F937-4724-A5EB-D3F01C203A47}" dt="2020-11-02T09:11:58.553" v="4823" actId="47"/>
      <pc:docMkLst>
        <pc:docMk/>
      </pc:docMkLst>
      <pc:sldChg chg="modSp mod">
        <pc:chgData name="Jang Insun" userId="9a6367cea696bed7" providerId="LiveId" clId="{DBAAFB3A-F937-4724-A5EB-D3F01C203A47}" dt="2020-11-02T06:24:28.975" v="112" actId="20577"/>
        <pc:sldMkLst>
          <pc:docMk/>
          <pc:sldMk cId="0" sldId="283"/>
        </pc:sldMkLst>
        <pc:spChg chg="mod">
          <ac:chgData name="Jang Insun" userId="9a6367cea696bed7" providerId="LiveId" clId="{DBAAFB3A-F937-4724-A5EB-D3F01C203A47}" dt="2020-11-02T06:22:59.926" v="57" actId="20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DBAAFB3A-F937-4724-A5EB-D3F01C203A47}" dt="2020-11-02T06:23:04.870" v="70" actId="20577"/>
          <ac:spMkLst>
            <pc:docMk/>
            <pc:sldMk cId="0" sldId="283"/>
            <ac:spMk id="6150" creationId="{00000000-0000-0000-0000-000000000000}"/>
          </ac:spMkLst>
        </pc:spChg>
        <pc:graphicFrameChg chg="mod modGraphic">
          <ac:chgData name="Jang Insun" userId="9a6367cea696bed7" providerId="LiveId" clId="{DBAAFB3A-F937-4724-A5EB-D3F01C203A47}" dt="2020-11-02T06:24:28.975" v="112" actId="20577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DBAAFB3A-F937-4724-A5EB-D3F01C203A47}" dt="2020-11-02T09:00:20.668" v="4451" actId="20577"/>
        <pc:sldMkLst>
          <pc:docMk/>
          <pc:sldMk cId="1427592943" sldId="1132"/>
        </pc:sldMkLst>
        <pc:spChg chg="mod">
          <ac:chgData name="Jang Insun" userId="9a6367cea696bed7" providerId="LiveId" clId="{DBAAFB3A-F937-4724-A5EB-D3F01C203A47}" dt="2020-11-02T09:00:20.668" v="4451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9:11:56.062" v="4821" actId="47"/>
        <pc:sldMkLst>
          <pc:docMk/>
          <pc:sldMk cId="3686947486" sldId="1133"/>
        </pc:sldMkLst>
      </pc:sldChg>
      <pc:sldChg chg="modSp mod">
        <pc:chgData name="Jang Insun" userId="9a6367cea696bed7" providerId="LiveId" clId="{DBAAFB3A-F937-4724-A5EB-D3F01C203A47}" dt="2020-11-02T07:04:57.080" v="901" actId="20577"/>
        <pc:sldMkLst>
          <pc:docMk/>
          <pc:sldMk cId="240887288" sldId="1136"/>
        </pc:sldMkLst>
        <pc:spChg chg="mod">
          <ac:chgData name="Jang Insun" userId="9a6367cea696bed7" providerId="LiveId" clId="{DBAAFB3A-F937-4724-A5EB-D3F01C203A47}" dt="2020-11-02T07:04:57.080" v="90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addSp delSp modSp mod">
        <pc:chgData name="Jang Insun" userId="9a6367cea696bed7" providerId="LiveId" clId="{DBAAFB3A-F937-4724-A5EB-D3F01C203A47}" dt="2020-11-02T08:04:00.486" v="1953" actId="1036"/>
        <pc:sldMkLst>
          <pc:docMk/>
          <pc:sldMk cId="1702715037" sldId="1138"/>
        </pc:sldMkLst>
        <pc:spChg chg="mod">
          <ac:chgData name="Jang Insun" userId="9a6367cea696bed7" providerId="LiveId" clId="{DBAAFB3A-F937-4724-A5EB-D3F01C203A47}" dt="2020-11-02T07:04:04.482" v="861" actId="20577"/>
          <ac:spMkLst>
            <pc:docMk/>
            <pc:sldMk cId="1702715037" sldId="1138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3:55.937" v="1948" actId="20577"/>
          <ac:spMkLst>
            <pc:docMk/>
            <pc:sldMk cId="1702715037" sldId="1138"/>
            <ac:spMk id="3" creationId="{00000000-0000-0000-0000-000000000000}"/>
          </ac:spMkLst>
        </pc:spChg>
        <pc:spChg chg="del">
          <ac:chgData name="Jang Insun" userId="9a6367cea696bed7" providerId="LiveId" clId="{DBAAFB3A-F937-4724-A5EB-D3F01C203A47}" dt="2020-11-02T06:35:29.032" v="626" actId="478"/>
          <ac:spMkLst>
            <pc:docMk/>
            <pc:sldMk cId="1702715037" sldId="1138"/>
            <ac:spMk id="6" creationId="{00000000-0000-0000-0000-000000000000}"/>
          </ac:spMkLst>
        </pc:spChg>
        <pc:picChg chg="del">
          <ac:chgData name="Jang Insun" userId="9a6367cea696bed7" providerId="LiveId" clId="{DBAAFB3A-F937-4724-A5EB-D3F01C203A47}" dt="2020-11-02T06:35:17.656" v="604" actId="478"/>
          <ac:picMkLst>
            <pc:docMk/>
            <pc:sldMk cId="1702715037" sldId="1138"/>
            <ac:picMk id="7" creationId="{00000000-0000-0000-0000-000000000000}"/>
          </ac:picMkLst>
        </pc:picChg>
        <pc:picChg chg="add del mod">
          <ac:chgData name="Jang Insun" userId="9a6367cea696bed7" providerId="LiveId" clId="{DBAAFB3A-F937-4724-A5EB-D3F01C203A47}" dt="2020-11-02T07:01:18.132" v="630" actId="478"/>
          <ac:picMkLst>
            <pc:docMk/>
            <pc:sldMk cId="1702715037" sldId="1138"/>
            <ac:picMk id="8" creationId="{D1B9817F-3C34-4231-A9E5-4008616BE581}"/>
          </ac:picMkLst>
        </pc:picChg>
        <pc:picChg chg="add del mod">
          <ac:chgData name="Jang Insun" userId="9a6367cea696bed7" providerId="LiveId" clId="{DBAAFB3A-F937-4724-A5EB-D3F01C203A47}" dt="2020-11-02T07:03:16.317" v="786" actId="478"/>
          <ac:picMkLst>
            <pc:docMk/>
            <pc:sldMk cId="1702715037" sldId="1138"/>
            <ac:picMk id="9" creationId="{62AB677E-2D8D-456B-800E-6F2E6E6ABE08}"/>
          </ac:picMkLst>
        </pc:picChg>
        <pc:picChg chg="add mod">
          <ac:chgData name="Jang Insun" userId="9a6367cea696bed7" providerId="LiveId" clId="{DBAAFB3A-F937-4724-A5EB-D3F01C203A47}" dt="2020-11-02T08:04:00.486" v="1953" actId="1036"/>
          <ac:picMkLst>
            <pc:docMk/>
            <pc:sldMk cId="1702715037" sldId="1138"/>
            <ac:picMk id="10" creationId="{ADE899CE-84BC-4545-84B1-A39CF337A10D}"/>
          </ac:picMkLst>
        </pc:picChg>
      </pc:sldChg>
      <pc:sldChg chg="del ord">
        <pc:chgData name="Jang Insun" userId="9a6367cea696bed7" providerId="LiveId" clId="{DBAAFB3A-F937-4724-A5EB-D3F01C203A47}" dt="2020-11-02T07:07:01.228" v="999" actId="47"/>
        <pc:sldMkLst>
          <pc:docMk/>
          <pc:sldMk cId="3841756078" sldId="1140"/>
        </pc:sldMkLst>
      </pc:sldChg>
      <pc:sldChg chg="modSp del mod">
        <pc:chgData name="Jang Insun" userId="9a6367cea696bed7" providerId="LiveId" clId="{DBAAFB3A-F937-4724-A5EB-D3F01C203A47}" dt="2020-11-02T08:59:55.777" v="4413" actId="47"/>
        <pc:sldMkLst>
          <pc:docMk/>
          <pc:sldMk cId="2324980777" sldId="1141"/>
        </pc:sldMkLst>
        <pc:spChg chg="mod">
          <ac:chgData name="Jang Insun" userId="9a6367cea696bed7" providerId="LiveId" clId="{DBAAFB3A-F937-4724-A5EB-D3F01C203A47}" dt="2020-11-02T08:59:53.689" v="4412" actId="20577"/>
          <ac:spMkLst>
            <pc:docMk/>
            <pc:sldMk cId="2324980777" sldId="1141"/>
            <ac:spMk id="2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8:59:56.532" v="4416" actId="47"/>
        <pc:sldMkLst>
          <pc:docMk/>
          <pc:sldMk cId="1188786434" sldId="1148"/>
        </pc:sldMkLst>
      </pc:sldChg>
      <pc:sldChg chg="del">
        <pc:chgData name="Jang Insun" userId="9a6367cea696bed7" providerId="LiveId" clId="{DBAAFB3A-F937-4724-A5EB-D3F01C203A47}" dt="2020-11-02T09:11:58.097" v="4822" actId="47"/>
        <pc:sldMkLst>
          <pc:docMk/>
          <pc:sldMk cId="3903702909" sldId="1150"/>
        </pc:sldMkLst>
      </pc:sldChg>
      <pc:sldChg chg="del">
        <pc:chgData name="Jang Insun" userId="9a6367cea696bed7" providerId="LiveId" clId="{DBAAFB3A-F937-4724-A5EB-D3F01C203A47}" dt="2020-11-02T09:11:58.553" v="4823" actId="47"/>
        <pc:sldMkLst>
          <pc:docMk/>
          <pc:sldMk cId="3719520648" sldId="1151"/>
        </pc:sldMkLst>
      </pc:sldChg>
      <pc:sldChg chg="del">
        <pc:chgData name="Jang Insun" userId="9a6367cea696bed7" providerId="LiveId" clId="{DBAAFB3A-F937-4724-A5EB-D3F01C203A47}" dt="2020-11-02T08:59:55.917" v="4414" actId="47"/>
        <pc:sldMkLst>
          <pc:docMk/>
          <pc:sldMk cId="2829069243" sldId="1155"/>
        </pc:sldMkLst>
      </pc:sldChg>
      <pc:sldChg chg="del">
        <pc:chgData name="Jang Insun" userId="9a6367cea696bed7" providerId="LiveId" clId="{DBAAFB3A-F937-4724-A5EB-D3F01C203A47}" dt="2020-11-02T08:59:56.060" v="4415" actId="47"/>
        <pc:sldMkLst>
          <pc:docMk/>
          <pc:sldMk cId="457485022" sldId="1156"/>
        </pc:sldMkLst>
      </pc:sldChg>
      <pc:sldChg chg="del">
        <pc:chgData name="Jang Insun" userId="9a6367cea696bed7" providerId="LiveId" clId="{DBAAFB3A-F937-4724-A5EB-D3F01C203A47}" dt="2020-11-02T08:59:57.049" v="4417" actId="47"/>
        <pc:sldMkLst>
          <pc:docMk/>
          <pc:sldMk cId="3570503581" sldId="1157"/>
        </pc:sldMkLst>
      </pc:sldChg>
      <pc:sldChg chg="del">
        <pc:chgData name="Jang Insun" userId="9a6367cea696bed7" providerId="LiveId" clId="{DBAAFB3A-F937-4724-A5EB-D3F01C203A47}" dt="2020-11-02T09:11:55.749" v="4820" actId="47"/>
        <pc:sldMkLst>
          <pc:docMk/>
          <pc:sldMk cId="391834690" sldId="1162"/>
        </pc:sldMkLst>
      </pc:sldChg>
      <pc:sldChg chg="addSp delSp modSp add mod">
        <pc:chgData name="Jang Insun" userId="9a6367cea696bed7" providerId="LiveId" clId="{DBAAFB3A-F937-4724-A5EB-D3F01C203A47}" dt="2020-11-02T08:36:02.080" v="3128" actId="1076"/>
        <pc:sldMkLst>
          <pc:docMk/>
          <pc:sldMk cId="118473899" sldId="1163"/>
        </pc:sldMkLst>
        <pc:spChg chg="mod">
          <ac:chgData name="Jang Insun" userId="9a6367cea696bed7" providerId="LiveId" clId="{DBAAFB3A-F937-4724-A5EB-D3F01C203A47}" dt="2020-11-02T08:05:58.198" v="2207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36:00.143" v="3127" actId="20577"/>
          <ac:spMkLst>
            <pc:docMk/>
            <pc:sldMk cId="118473899" sldId="1163"/>
            <ac:spMk id="3" creationId="{00000000-0000-0000-0000-000000000000}"/>
          </ac:spMkLst>
        </pc:spChg>
        <pc:picChg chg="add del mod">
          <ac:chgData name="Jang Insun" userId="9a6367cea696bed7" providerId="LiveId" clId="{DBAAFB3A-F937-4724-A5EB-D3F01C203A47}" dt="2020-11-02T08:17:23.624" v="3017" actId="478"/>
          <ac:picMkLst>
            <pc:docMk/>
            <pc:sldMk cId="118473899" sldId="1163"/>
            <ac:picMk id="6" creationId="{6D511B99-1BC8-4795-8B8D-4E81D0857D7F}"/>
          </ac:picMkLst>
        </pc:picChg>
        <pc:picChg chg="add mod">
          <ac:chgData name="Jang Insun" userId="9a6367cea696bed7" providerId="LiveId" clId="{DBAAFB3A-F937-4724-A5EB-D3F01C203A47}" dt="2020-11-02T08:36:02.080" v="3128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add del mod">
        <pc:chgData name="Jang Insun" userId="9a6367cea696bed7" providerId="LiveId" clId="{DBAAFB3A-F937-4724-A5EB-D3F01C203A47}" dt="2020-11-02T09:04:52.050" v="4819" actId="47"/>
        <pc:sldMkLst>
          <pc:docMk/>
          <pc:sldMk cId="3543034093" sldId="1164"/>
        </pc:sldMkLst>
        <pc:spChg chg="mod">
          <ac:chgData name="Jang Insun" userId="9a6367cea696bed7" providerId="LiveId" clId="{DBAAFB3A-F937-4724-A5EB-D3F01C203A47}" dt="2020-11-02T08:06:39.913" v="2283" actId="20577"/>
          <ac:spMkLst>
            <pc:docMk/>
            <pc:sldMk cId="3543034093" sldId="1164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7:51.679" v="2448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delSp modSp add mod">
        <pc:chgData name="Jang Insun" userId="9a6367cea696bed7" providerId="LiveId" clId="{DBAAFB3A-F937-4724-A5EB-D3F01C203A47}" dt="2020-11-02T09:04:43.633" v="4816" actId="20577"/>
        <pc:sldMkLst>
          <pc:docMk/>
          <pc:sldMk cId="2187253843" sldId="1165"/>
        </pc:sldMkLst>
        <pc:spChg chg="mod">
          <ac:chgData name="Jang Insun" userId="9a6367cea696bed7" providerId="LiveId" clId="{DBAAFB3A-F937-4724-A5EB-D3F01C203A47}" dt="2020-11-02T09:04:43.633" v="4816" actId="20577"/>
          <ac:spMkLst>
            <pc:docMk/>
            <pc:sldMk cId="2187253843" sldId="1165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0:58.951" v="4454" actId="6549"/>
          <ac:spMkLst>
            <pc:docMk/>
            <pc:sldMk cId="2187253843" sldId="1165"/>
            <ac:spMk id="3" creationId="{00000000-0000-0000-0000-000000000000}"/>
          </ac:spMkLst>
        </pc:spChg>
        <pc:spChg chg="add mod">
          <ac:chgData name="Jang Insun" userId="9a6367cea696bed7" providerId="LiveId" clId="{DBAAFB3A-F937-4724-A5EB-D3F01C203A47}" dt="2020-11-02T09:02:43.510" v="4486" actId="1076"/>
          <ac:spMkLst>
            <pc:docMk/>
            <pc:sldMk cId="2187253843" sldId="1165"/>
            <ac:spMk id="16" creationId="{D85B5FB0-0ADE-48E9-B4C8-832FA776AAAC}"/>
          </ac:spMkLst>
        </pc:spChg>
        <pc:graphicFrameChg chg="add del mod">
          <ac:chgData name="Jang Insun" userId="9a6367cea696bed7" providerId="LiveId" clId="{DBAAFB3A-F937-4724-A5EB-D3F01C203A47}" dt="2020-11-02T08:59:44.109" v="4403" actId="21"/>
          <ac:graphicFrameMkLst>
            <pc:docMk/>
            <pc:sldMk cId="2187253843" sldId="1165"/>
            <ac:graphicFrameMk id="10" creationId="{E7A21978-6DFF-4DBE-BEAB-94D9D18DF75E}"/>
          </ac:graphicFrameMkLst>
        </pc:graphicFrameChg>
        <pc:picChg chg="add del mod">
          <ac:chgData name="Jang Insun" userId="9a6367cea696bed7" providerId="LiveId" clId="{DBAAFB3A-F937-4724-A5EB-D3F01C203A47}" dt="2020-11-02T08:58:22.715" v="4389" actId="478"/>
          <ac:picMkLst>
            <pc:docMk/>
            <pc:sldMk cId="2187253843" sldId="1165"/>
            <ac:picMk id="6" creationId="{5A32E278-43F0-4D7F-BCFB-E81A23374320}"/>
          </ac:picMkLst>
        </pc:picChg>
        <pc:picChg chg="del">
          <ac:chgData name="Jang Insun" userId="9a6367cea696bed7" providerId="LiveId" clId="{DBAAFB3A-F937-4724-A5EB-D3F01C203A47}" dt="2020-11-02T08:36:47.747" v="3141" actId="478"/>
          <ac:picMkLst>
            <pc:docMk/>
            <pc:sldMk cId="2187253843" sldId="1165"/>
            <ac:picMk id="7" creationId="{89624E60-FE34-4644-946D-23F3A772552D}"/>
          </ac:picMkLst>
        </pc:picChg>
        <pc:picChg chg="add del mod ord">
          <ac:chgData name="Jang Insun" userId="9a6367cea696bed7" providerId="LiveId" clId="{DBAAFB3A-F937-4724-A5EB-D3F01C203A47}" dt="2020-11-02T09:01:51.191" v="4456" actId="478"/>
          <ac:picMkLst>
            <pc:docMk/>
            <pc:sldMk cId="2187253843" sldId="1165"/>
            <ac:picMk id="8" creationId="{D86D6A98-6235-4376-8F04-A31435BAE66E}"/>
          </ac:picMkLst>
        </pc:picChg>
        <pc:picChg chg="add del mod">
          <ac:chgData name="Jang Insun" userId="9a6367cea696bed7" providerId="LiveId" clId="{DBAAFB3A-F937-4724-A5EB-D3F01C203A47}" dt="2020-11-02T09:00:57.731" v="4453" actId="478"/>
          <ac:picMkLst>
            <pc:docMk/>
            <pc:sldMk cId="2187253843" sldId="1165"/>
            <ac:picMk id="11" creationId="{4685BD9A-37FD-4AF8-A8A7-B10FC048438F}"/>
          </ac:picMkLst>
        </pc:picChg>
        <pc:picChg chg="add mod">
          <ac:chgData name="Jang Insun" userId="9a6367cea696bed7" providerId="LiveId" clId="{DBAAFB3A-F937-4724-A5EB-D3F01C203A47}" dt="2020-11-02T09:01:53.525" v="4458" actId="1076"/>
          <ac:picMkLst>
            <pc:docMk/>
            <pc:sldMk cId="2187253843" sldId="1165"/>
            <ac:picMk id="12" creationId="{D2505EF6-F955-4339-894C-8F0ADD07143C}"/>
          </ac:picMkLst>
        </pc:picChg>
        <pc:cxnChg chg="add mod">
          <ac:chgData name="Jang Insun" userId="9a6367cea696bed7" providerId="LiveId" clId="{DBAAFB3A-F937-4724-A5EB-D3F01C203A47}" dt="2020-11-02T09:02:39.482" v="4485" actId="14100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delSp modSp add mod">
        <pc:chgData name="Jang Insun" userId="9a6367cea696bed7" providerId="LiveId" clId="{DBAAFB3A-F937-4724-A5EB-D3F01C203A47}" dt="2020-11-02T09:04:47.965" v="4817"/>
        <pc:sldMkLst>
          <pc:docMk/>
          <pc:sldMk cId="725839867" sldId="1166"/>
        </pc:sldMkLst>
        <pc:spChg chg="mod">
          <ac:chgData name="Jang Insun" userId="9a6367cea696bed7" providerId="LiveId" clId="{DBAAFB3A-F937-4724-A5EB-D3F01C203A47}" dt="2020-11-02T09:04:47.965" v="4817"/>
          <ac:spMkLst>
            <pc:docMk/>
            <pc:sldMk cId="725839867" sldId="1166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4:23.865" v="4801" actId="20577"/>
          <ac:spMkLst>
            <pc:docMk/>
            <pc:sldMk cId="725839867" sldId="1166"/>
            <ac:spMk id="3" creationId="{00000000-0000-0000-0000-000000000000}"/>
          </ac:spMkLst>
        </pc:spChg>
        <pc:graphicFrameChg chg="add del mod">
          <ac:chgData name="Jang Insun" userId="9a6367cea696bed7" providerId="LiveId" clId="{DBAAFB3A-F937-4724-A5EB-D3F01C203A47}" dt="2020-11-02T09:04:34.364" v="4804" actId="478"/>
          <ac:graphicFrameMkLst>
            <pc:docMk/>
            <pc:sldMk cId="725839867" sldId="1166"/>
            <ac:graphicFrameMk id="6" creationId="{2CA09CBE-C6BC-4AA8-B401-344AEF41DD50}"/>
          </ac:graphicFrameMkLst>
        </pc:graphicFrameChg>
        <pc:picChg chg="add mod">
          <ac:chgData name="Jang Insun" userId="9a6367cea696bed7" providerId="LiveId" clId="{DBAAFB3A-F937-4724-A5EB-D3F01C203A47}" dt="2020-11-02T09:04:37.292" v="4806" actId="1076"/>
          <ac:picMkLst>
            <pc:docMk/>
            <pc:sldMk cId="725839867" sldId="1166"/>
            <ac:picMk id="7" creationId="{04075812-2BD6-4AF9-BAA1-73E684135468}"/>
          </ac:picMkLst>
        </pc:picChg>
        <pc:picChg chg="del">
          <ac:chgData name="Jang Insun" userId="9a6367cea696bed7" providerId="LiveId" clId="{DBAAFB3A-F937-4724-A5EB-D3F01C203A47}" dt="2020-11-02T09:02:52.430" v="4490" actId="478"/>
          <ac:picMkLst>
            <pc:docMk/>
            <pc:sldMk cId="725839867" sldId="1166"/>
            <ac:picMk id="8" creationId="{D86D6A98-6235-4376-8F04-A31435BAE66E}"/>
          </ac:picMkLst>
        </pc:picChg>
        <pc:picChg chg="del mod">
          <ac:chgData name="Jang Insun" userId="9a6367cea696bed7" providerId="LiveId" clId="{DBAAFB3A-F937-4724-A5EB-D3F01C203A47}" dt="2020-11-02T09:03:11.789" v="4494" actId="478"/>
          <ac:picMkLst>
            <pc:docMk/>
            <pc:sldMk cId="725839867" sldId="1166"/>
            <ac:picMk id="11" creationId="{4685BD9A-37FD-4AF8-A8A7-B10FC048438F}"/>
          </ac:picMkLst>
        </pc:picChg>
      </pc:sldChg>
      <pc:sldMasterChg chg="modSp mod">
        <pc:chgData name="Jang Insun" userId="9a6367cea696bed7" providerId="LiveId" clId="{DBAAFB3A-F937-4724-A5EB-D3F01C203A47}" dt="2020-11-02T06:23:13.645" v="80" actId="20577"/>
        <pc:sldMasterMkLst>
          <pc:docMk/>
          <pc:sldMasterMk cId="0" sldId="2147483648"/>
        </pc:sldMasterMkLst>
        <pc:spChg chg="mod">
          <ac:chgData name="Jang Insun" userId="9a6367cea696bed7" providerId="LiveId" clId="{DBAAFB3A-F937-4724-A5EB-D3F01C203A47}" dt="2020-11-02T06:23:13.645" v="80" actId="20577"/>
          <ac:spMkLst>
            <pc:docMk/>
            <pc:sldMasterMk cId="0" sldId="2147483648"/>
            <ac:spMk id="11" creationId="{00000000-0000-0000-0000-000000000000}"/>
          </ac:spMkLst>
        </pc:spChg>
      </pc:sldMasterChg>
    </pc:docChg>
  </pc:docChgLst>
  <pc:docChgLst>
    <pc:chgData name="Jang Insun" userId="9a6367cea696bed7" providerId="LiveId" clId="{C76992D7-B758-46DB-B080-2E529C17FA8D}"/>
    <pc:docChg chg="modSld">
      <pc:chgData name="Jang Insun" userId="9a6367cea696bed7" providerId="LiveId" clId="{C76992D7-B758-46DB-B080-2E529C17FA8D}" dt="2020-03-15T08:42:43.871" v="35" actId="20577"/>
      <pc:docMkLst>
        <pc:docMk/>
      </pc:docMkLst>
      <pc:sldChg chg="modSp mod">
        <pc:chgData name="Jang Insun" userId="9a6367cea696bed7" providerId="LiveId" clId="{C76992D7-B758-46DB-B080-2E529C17FA8D}" dt="2020-03-15T08:36:28.575" v="13" actId="20577"/>
        <pc:sldMkLst>
          <pc:docMk/>
          <pc:sldMk cId="676503811" sldId="1077"/>
        </pc:sldMkLst>
        <pc:spChg chg="mod">
          <ac:chgData name="Jang Insun" userId="9a6367cea696bed7" providerId="LiveId" clId="{C76992D7-B758-46DB-B080-2E529C17FA8D}" dt="2020-03-15T08:36:28.575" v="13" actId="20577"/>
          <ac:spMkLst>
            <pc:docMk/>
            <pc:sldMk cId="676503811" sldId="1077"/>
            <ac:spMk id="3" creationId="{00000000-0000-0000-0000-000000000000}"/>
          </ac:spMkLst>
        </pc:spChg>
      </pc:sldChg>
      <pc:sldChg chg="modSp mod">
        <pc:chgData name="Jang Insun" userId="9a6367cea696bed7" providerId="LiveId" clId="{C76992D7-B758-46DB-B080-2E529C17FA8D}" dt="2020-03-15T08:42:43.871" v="35" actId="20577"/>
        <pc:sldMkLst>
          <pc:docMk/>
          <pc:sldMk cId="1585560036" sldId="1092"/>
        </pc:sldMkLst>
        <pc:spChg chg="mod">
          <ac:chgData name="Jang Insun" userId="9a6367cea696bed7" providerId="LiveId" clId="{C76992D7-B758-46DB-B080-2E529C17FA8D}" dt="2020-03-15T08:42:43.871" v="35" actId="20577"/>
          <ac:spMkLst>
            <pc:docMk/>
            <pc:sldMk cId="1585560036" sldId="1092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23AF1B23-B6C9-4E72-AD9C-E1FAE955CA6F}"/>
    <pc:docChg chg="undo custSel addSld modSld modMainMaster">
      <pc:chgData name="Jang Insun" userId="9a6367cea696bed7" providerId="LiveId" clId="{23AF1B23-B6C9-4E72-AD9C-E1FAE955CA6F}" dt="2020-12-30T05:02:39.028" v="1587" actId="20577"/>
      <pc:docMkLst>
        <pc:docMk/>
      </pc:docMkLst>
      <pc:sldChg chg="modSp mod">
        <pc:chgData name="Jang Insun" userId="9a6367cea696bed7" providerId="LiveId" clId="{23AF1B23-B6C9-4E72-AD9C-E1FAE955CA6F}" dt="2020-12-30T04:42:20.972" v="3" actId="14734"/>
        <pc:sldMkLst>
          <pc:docMk/>
          <pc:sldMk cId="0" sldId="283"/>
        </pc:sldMkLst>
        <pc:graphicFrameChg chg="modGraphic">
          <ac:chgData name="Jang Insun" userId="9a6367cea696bed7" providerId="LiveId" clId="{23AF1B23-B6C9-4E72-AD9C-E1FAE955CA6F}" dt="2020-12-30T04:42:20.972" v="3" actId="14734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7:41.245" v="1044" actId="1076"/>
        <pc:sldMkLst>
          <pc:docMk/>
          <pc:sldMk cId="1427592943" sldId="1132"/>
        </pc:sldMkLst>
        <pc:graphicFrameChg chg="mod modGraphic">
          <ac:chgData name="Jang Insun" userId="9a6367cea696bed7" providerId="LiveId" clId="{23AF1B23-B6C9-4E72-AD9C-E1FAE955CA6F}" dt="2020-12-30T04:57:41.245" v="1044" actId="1076"/>
          <ac:graphicFrameMkLst>
            <pc:docMk/>
            <pc:sldMk cId="1427592943" sldId="1132"/>
            <ac:graphicFrameMk id="6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8:47.523" v="1051" actId="20577"/>
        <pc:sldMkLst>
          <pc:docMk/>
          <pc:sldMk cId="1857234226" sldId="1135"/>
        </pc:sldMkLst>
        <pc:spChg chg="mod">
          <ac:chgData name="Jang Insun" userId="9a6367cea696bed7" providerId="LiveId" clId="{23AF1B23-B6C9-4E72-AD9C-E1FAE955CA6F}" dt="2020-12-30T04:58:47.523" v="1051" actId="20577"/>
          <ac:spMkLst>
            <pc:docMk/>
            <pc:sldMk cId="1857234226" sldId="1135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3:43.388" v="131" actId="20577"/>
        <pc:sldMkLst>
          <pc:docMk/>
          <pc:sldMk cId="240887288" sldId="1136"/>
        </pc:sldMkLst>
        <pc:spChg chg="mod">
          <ac:chgData name="Jang Insun" userId="9a6367cea696bed7" providerId="LiveId" clId="{23AF1B23-B6C9-4E72-AD9C-E1FAE955CA6F}" dt="2020-12-30T04:43:43.388" v="13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4:53.002" v="133" actId="20577"/>
        <pc:sldMkLst>
          <pc:docMk/>
          <pc:sldMk cId="1702715037" sldId="1138"/>
        </pc:sldMkLst>
        <pc:spChg chg="mod">
          <ac:chgData name="Jang Insun" userId="9a6367cea696bed7" providerId="LiveId" clId="{23AF1B23-B6C9-4E72-AD9C-E1FAE955CA6F}" dt="2020-12-30T04:44:53.002" v="133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8:51.071" v="499" actId="20577"/>
        <pc:sldMkLst>
          <pc:docMk/>
          <pc:sldMk cId="118473899" sldId="1163"/>
        </pc:sldMkLst>
        <pc:spChg chg="mod">
          <ac:chgData name="Jang Insun" userId="9a6367cea696bed7" providerId="LiveId" clId="{23AF1B23-B6C9-4E72-AD9C-E1FAE955CA6F}" dt="2020-12-30T04:48:51.071" v="499" actId="20577"/>
          <ac:spMkLst>
            <pc:docMk/>
            <pc:sldMk cId="118473899" sldId="1163"/>
            <ac:spMk id="3" creationId="{00000000-0000-0000-0000-000000000000}"/>
          </ac:spMkLst>
        </pc:spChg>
        <pc:picChg chg="mod">
          <ac:chgData name="Jang Insun" userId="9a6367cea696bed7" providerId="LiveId" clId="{23AF1B23-B6C9-4E72-AD9C-E1FAE955CA6F}" dt="2020-12-30T04:48:17.003" v="484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mod">
        <pc:chgData name="Jang Insun" userId="9a6367cea696bed7" providerId="LiveId" clId="{23AF1B23-B6C9-4E72-AD9C-E1FAE955CA6F}" dt="2020-12-30T04:56:48.378" v="987" actId="20577"/>
        <pc:sldMkLst>
          <pc:docMk/>
          <pc:sldMk cId="3543034093" sldId="1164"/>
        </pc:sldMkLst>
        <pc:spChg chg="mod">
          <ac:chgData name="Jang Insun" userId="9a6367cea696bed7" providerId="LiveId" clId="{23AF1B23-B6C9-4E72-AD9C-E1FAE955CA6F}" dt="2020-12-30T04:56:48.378" v="987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modSp mod">
        <pc:chgData name="Jang Insun" userId="9a6367cea696bed7" providerId="LiveId" clId="{23AF1B23-B6C9-4E72-AD9C-E1FAE955CA6F}" dt="2020-12-30T04:52:57.674" v="698" actId="1076"/>
        <pc:sldMkLst>
          <pc:docMk/>
          <pc:sldMk cId="2187253843" sldId="1165"/>
        </pc:sldMkLst>
        <pc:spChg chg="mod">
          <ac:chgData name="Jang Insun" userId="9a6367cea696bed7" providerId="LiveId" clId="{23AF1B23-B6C9-4E72-AD9C-E1FAE955CA6F}" dt="2020-12-30T04:52:40.388" v="697" actId="20577"/>
          <ac:spMkLst>
            <pc:docMk/>
            <pc:sldMk cId="2187253843" sldId="1165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49:30.857" v="570" actId="164"/>
          <ac:spMkLst>
            <pc:docMk/>
            <pc:sldMk cId="2187253843" sldId="1165"/>
            <ac:spMk id="16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2:57.674" v="698" actId="1076"/>
          <ac:grpSpMkLst>
            <pc:docMk/>
            <pc:sldMk cId="2187253843" sldId="1165"/>
            <ac:grpSpMk id="6" creationId="{732E9B3F-081E-4797-9C5E-AE22B557D101}"/>
          </ac:grpSpMkLst>
        </pc:grpChg>
        <pc:picChg chg="mod">
          <ac:chgData name="Jang Insun" userId="9a6367cea696bed7" providerId="LiveId" clId="{23AF1B23-B6C9-4E72-AD9C-E1FAE955CA6F}" dt="2020-12-30T04:49:30.857" v="570" actId="164"/>
          <ac:picMkLst>
            <pc:docMk/>
            <pc:sldMk cId="2187253843" sldId="1165"/>
            <ac:picMk id="12" creationId="{D2505EF6-F955-4339-894C-8F0ADD07143C}"/>
          </ac:picMkLst>
        </pc:picChg>
        <pc:cxnChg chg="mod">
          <ac:chgData name="Jang Insun" userId="9a6367cea696bed7" providerId="LiveId" clId="{23AF1B23-B6C9-4E72-AD9C-E1FAE955CA6F}" dt="2020-12-30T04:49:30.857" v="570" actId="164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modSp mod">
        <pc:chgData name="Jang Insun" userId="9a6367cea696bed7" providerId="LiveId" clId="{23AF1B23-B6C9-4E72-AD9C-E1FAE955CA6F}" dt="2020-12-30T04:55:52.068" v="941" actId="1076"/>
        <pc:sldMkLst>
          <pc:docMk/>
          <pc:sldMk cId="725839867" sldId="1166"/>
        </pc:sldMkLst>
        <pc:spChg chg="mod">
          <ac:chgData name="Jang Insun" userId="9a6367cea696bed7" providerId="LiveId" clId="{23AF1B23-B6C9-4E72-AD9C-E1FAE955CA6F}" dt="2020-12-30T04:55:52.068" v="941" actId="1076"/>
          <ac:spMkLst>
            <pc:docMk/>
            <pc:sldMk cId="725839867" sldId="1166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55:47.143" v="937" actId="164"/>
          <ac:spMkLst>
            <pc:docMk/>
            <pc:sldMk cId="725839867" sldId="1166"/>
            <ac:spMk id="9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5:47.143" v="937" actId="164"/>
          <ac:grpSpMkLst>
            <pc:docMk/>
            <pc:sldMk cId="725839867" sldId="1166"/>
            <ac:grpSpMk id="6" creationId="{E9989B92-E1C6-4563-9EF7-46276ADB82AE}"/>
          </ac:grpSpMkLst>
        </pc:grpChg>
        <pc:picChg chg="mod">
          <ac:chgData name="Jang Insun" userId="9a6367cea696bed7" providerId="LiveId" clId="{23AF1B23-B6C9-4E72-AD9C-E1FAE955CA6F}" dt="2020-12-30T04:55:47.143" v="937" actId="164"/>
          <ac:picMkLst>
            <pc:docMk/>
            <pc:sldMk cId="725839867" sldId="1166"/>
            <ac:picMk id="7" creationId="{04075812-2BD6-4AF9-BAA1-73E684135468}"/>
          </ac:picMkLst>
        </pc:picChg>
        <pc:cxnChg chg="mod">
          <ac:chgData name="Jang Insun" userId="9a6367cea696bed7" providerId="LiveId" clId="{23AF1B23-B6C9-4E72-AD9C-E1FAE955CA6F}" dt="2020-12-30T04:55:47.143" v="937" actId="164"/>
          <ac:cxnSpMkLst>
            <pc:docMk/>
            <pc:sldMk cId="725839867" sldId="1166"/>
            <ac:cxnSpMk id="8" creationId="{37065B48-69AF-4463-A647-013423FC9ECE}"/>
          </ac:cxnSpMkLst>
        </pc:cxnChg>
      </pc:sldChg>
      <pc:sldChg chg="modSp add mod">
        <pc:chgData name="Jang Insun" userId="9a6367cea696bed7" providerId="LiveId" clId="{23AF1B23-B6C9-4E72-AD9C-E1FAE955CA6F}" dt="2020-12-30T05:02:39.028" v="1587" actId="20577"/>
        <pc:sldMkLst>
          <pc:docMk/>
          <pc:sldMk cId="1192618524" sldId="1167"/>
        </pc:sldMkLst>
        <pc:spChg chg="mod">
          <ac:chgData name="Jang Insun" userId="9a6367cea696bed7" providerId="LiveId" clId="{23AF1B23-B6C9-4E72-AD9C-E1FAE955CA6F}" dt="2020-12-30T04:59:53.970" v="1057" actId="20577"/>
          <ac:spMkLst>
            <pc:docMk/>
            <pc:sldMk cId="1192618524" sldId="1167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2:39.028" v="1587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modSp add mod">
        <pc:chgData name="Jang Insun" userId="9a6367cea696bed7" providerId="LiveId" clId="{23AF1B23-B6C9-4E72-AD9C-E1FAE955CA6F}" dt="2020-12-30T05:01:08.714" v="1328" actId="20577"/>
        <pc:sldMkLst>
          <pc:docMk/>
          <pc:sldMk cId="2560553005" sldId="1168"/>
        </pc:sldMkLst>
        <pc:spChg chg="mod">
          <ac:chgData name="Jang Insun" userId="9a6367cea696bed7" providerId="LiveId" clId="{23AF1B23-B6C9-4E72-AD9C-E1FAE955CA6F}" dt="2020-12-30T05:00:31.687" v="1141" actId="20577"/>
          <ac:spMkLst>
            <pc:docMk/>
            <pc:sldMk cId="2560553005" sldId="1168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1:08.714" v="1328" actId="20577"/>
          <ac:spMkLst>
            <pc:docMk/>
            <pc:sldMk cId="2560553005" sldId="1168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23AF1B23-B6C9-4E72-AD9C-E1FAE955CA6F}" dt="2020-12-30T04:42:14.349" v="1" actId="20577"/>
        <pc:sldMasterMkLst>
          <pc:docMk/>
          <pc:sldMasterMk cId="0" sldId="2147483648"/>
        </pc:sldMasterMkLst>
        <pc:spChg chg="mod">
          <ac:chgData name="Jang Insun" userId="9a6367cea696bed7" providerId="LiveId" clId="{23AF1B23-B6C9-4E72-AD9C-E1FAE955CA6F}" dt="2020-12-30T04:42:14.349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FFBA6D32-DF29-4FB8-847D-ACCBDC1507D8}"/>
    <pc:docChg chg="custSel addSld modSld">
      <pc:chgData name="Jang Insun" userId="9a6367cea696bed7" providerId="LiveId" clId="{FFBA6D32-DF29-4FB8-847D-ACCBDC1507D8}" dt="2021-01-15T06:19:47.522" v="1944"/>
      <pc:docMkLst>
        <pc:docMk/>
      </pc:docMkLst>
      <pc:sldChg chg="modSp mod">
        <pc:chgData name="Jang Insun" userId="9a6367cea696bed7" providerId="LiveId" clId="{FFBA6D32-DF29-4FB8-847D-ACCBDC1507D8}" dt="2021-01-15T06:11:09.577" v="1873" actId="1076"/>
        <pc:sldMkLst>
          <pc:docMk/>
          <pc:sldMk cId="3326953618" sldId="1170"/>
        </pc:sldMkLst>
        <pc:picChg chg="mod">
          <ac:chgData name="Jang Insun" userId="9a6367cea696bed7" providerId="LiveId" clId="{FFBA6D32-DF29-4FB8-847D-ACCBDC1507D8}" dt="2021-01-15T06:11:09.577" v="1873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modSp mod">
        <pc:chgData name="Jang Insun" userId="9a6367cea696bed7" providerId="LiveId" clId="{FFBA6D32-DF29-4FB8-847D-ACCBDC1507D8}" dt="2021-01-15T06:19:47.522" v="1944"/>
        <pc:sldMkLst>
          <pc:docMk/>
          <pc:sldMk cId="3865944460" sldId="1171"/>
        </pc:sldMkLst>
        <pc:spChg chg="mod">
          <ac:chgData name="Jang Insun" userId="9a6367cea696bed7" providerId="LiveId" clId="{FFBA6D32-DF29-4FB8-847D-ACCBDC1507D8}" dt="2021-01-15T05:58:19.278" v="71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19:47.522" v="1944"/>
          <ac:spMkLst>
            <pc:docMk/>
            <pc:sldMk cId="3865944460" sldId="1171"/>
            <ac:spMk id="3" creationId="{00000000-0000-0000-0000-000000000000}"/>
          </ac:spMkLst>
        </pc:spChg>
      </pc:sldChg>
      <pc:sldChg chg="modSp mod">
        <pc:chgData name="Jang Insun" userId="9a6367cea696bed7" providerId="LiveId" clId="{FFBA6D32-DF29-4FB8-847D-ACCBDC1507D8}" dt="2021-01-15T05:58:06.748" v="4" actId="20577"/>
        <pc:sldMkLst>
          <pc:docMk/>
          <pc:sldMk cId="3421264307" sldId="1172"/>
        </pc:sldMkLst>
        <pc:spChg chg="mod">
          <ac:chgData name="Jang Insun" userId="9a6367cea696bed7" providerId="LiveId" clId="{FFBA6D32-DF29-4FB8-847D-ACCBDC1507D8}" dt="2021-01-15T05:58:06.748" v="4" actId="20577"/>
          <ac:spMkLst>
            <pc:docMk/>
            <pc:sldMk cId="3421264307" sldId="1172"/>
            <ac:spMk id="2" creationId="{00000000-0000-0000-0000-000000000000}"/>
          </ac:spMkLst>
        </pc:spChg>
      </pc:sldChg>
      <pc:sldChg chg="addSp delSp modSp add mod">
        <pc:chgData name="Jang Insun" userId="9a6367cea696bed7" providerId="LiveId" clId="{FFBA6D32-DF29-4FB8-847D-ACCBDC1507D8}" dt="2021-01-15T06:10:01.536" v="1868" actId="208"/>
        <pc:sldMkLst>
          <pc:docMk/>
          <pc:sldMk cId="1000388156" sldId="1174"/>
        </pc:sldMkLst>
        <pc:spChg chg="mod">
          <ac:chgData name="Jang Insun" userId="9a6367cea696bed7" providerId="LiveId" clId="{FFBA6D32-DF29-4FB8-847D-ACCBDC1507D8}" dt="2021-01-15T06:07:56.997" v="1563" actId="20577"/>
          <ac:spMkLst>
            <pc:docMk/>
            <pc:sldMk cId="1000388156" sldId="1174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09:51.618" v="1865" actId="20577"/>
          <ac:spMkLst>
            <pc:docMk/>
            <pc:sldMk cId="1000388156" sldId="1174"/>
            <ac:spMk id="3" creationId="{00000000-0000-0000-0000-000000000000}"/>
          </ac:spMkLst>
        </pc:spChg>
        <pc:spChg chg="add mod">
          <ac:chgData name="Jang Insun" userId="9a6367cea696bed7" providerId="LiveId" clId="{FFBA6D32-DF29-4FB8-847D-ACCBDC1507D8}" dt="2021-01-15T06:10:01.536" v="1868" actId="208"/>
          <ac:spMkLst>
            <pc:docMk/>
            <pc:sldMk cId="1000388156" sldId="1174"/>
            <ac:spMk id="9" creationId="{722769D4-7FC2-4175-8309-06FA0421084F}"/>
          </ac:spMkLst>
        </pc:spChg>
        <pc:picChg chg="add mod">
          <ac:chgData name="Jang Insun" userId="9a6367cea696bed7" providerId="LiveId" clId="{FFBA6D32-DF29-4FB8-847D-ACCBDC1507D8}" dt="2021-01-15T06:09:36.690" v="1806" actId="1076"/>
          <ac:picMkLst>
            <pc:docMk/>
            <pc:sldMk cId="1000388156" sldId="1174"/>
            <ac:picMk id="7" creationId="{D4AA87DE-EA7D-4A5B-B700-EDF29F2B91BF}"/>
          </ac:picMkLst>
        </pc:picChg>
        <pc:picChg chg="del">
          <ac:chgData name="Jang Insun" userId="9a6367cea696bed7" providerId="LiveId" clId="{FFBA6D32-DF29-4FB8-847D-ACCBDC1507D8}" dt="2021-01-15T06:08:53.879" v="1672" actId="478"/>
          <ac:picMkLst>
            <pc:docMk/>
            <pc:sldMk cId="1000388156" sldId="1174"/>
            <ac:picMk id="8" creationId="{A6D2FA04-A354-44DB-AE22-8E851017032F}"/>
          </ac:picMkLst>
        </pc:picChg>
      </pc:sldChg>
    </pc:docChg>
  </pc:docChgLst>
  <pc:docChgLst>
    <pc:chgData name="Jang Insun" userId="9a6367cea696bed7" providerId="LiveId" clId="{3445014F-97AD-474A-8A27-1A7EF9490E08}"/>
    <pc:docChg chg="undo custSel addSld delSld modSld sldOrd modMainMaster">
      <pc:chgData name="Jang Insun" userId="9a6367cea696bed7" providerId="LiveId" clId="{3445014F-97AD-474A-8A27-1A7EF9490E08}" dt="2020-12-31T06:33:14.328" v="5901"/>
      <pc:docMkLst>
        <pc:docMk/>
      </pc:docMkLst>
      <pc:sldChg chg="modSp mod">
        <pc:chgData name="Jang Insun" userId="9a6367cea696bed7" providerId="LiveId" clId="{3445014F-97AD-474A-8A27-1A7EF9490E08}" dt="2020-12-31T04:32:53.796" v="132" actId="20577"/>
        <pc:sldMkLst>
          <pc:docMk/>
          <pc:sldMk cId="0" sldId="283"/>
        </pc:sldMkLst>
        <pc:spChg chg="mod">
          <ac:chgData name="Jang Insun" userId="9a6367cea696bed7" providerId="LiveId" clId="{3445014F-97AD-474A-8A27-1A7EF9490E08}" dt="2020-12-31T04:32:45.420" v="122" actId="2057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2:53.796" v="132" actId="20577"/>
          <ac:spMkLst>
            <pc:docMk/>
            <pc:sldMk cId="0" sldId="283"/>
            <ac:spMk id="6150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832" v="5739" actId="47"/>
        <pc:sldMkLst>
          <pc:docMk/>
          <pc:sldMk cId="1427592943" sldId="1132"/>
        </pc:sldMkLst>
      </pc:sldChg>
      <pc:sldChg chg="modSp mod">
        <pc:chgData name="Jang Insun" userId="9a6367cea696bed7" providerId="LiveId" clId="{3445014F-97AD-474A-8A27-1A7EF9490E08}" dt="2020-12-31T06:32:15.267" v="5752" actId="20577"/>
        <pc:sldMkLst>
          <pc:docMk/>
          <pc:sldMk cId="240887288" sldId="1136"/>
        </pc:sldMkLst>
        <pc:spChg chg="mod">
          <ac:chgData name="Jang Insun" userId="9a6367cea696bed7" providerId="LiveId" clId="{3445014F-97AD-474A-8A27-1A7EF9490E08}" dt="2020-12-31T06:32:15.267" v="5752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3.727" v="5734" actId="47"/>
        <pc:sldMkLst>
          <pc:docMk/>
          <pc:sldMk cId="1702715037" sldId="1138"/>
        </pc:sldMkLst>
      </pc:sldChg>
      <pc:sldChg chg="modSp del mod">
        <pc:chgData name="Jang Insun" userId="9a6367cea696bed7" providerId="LiveId" clId="{3445014F-97AD-474A-8A27-1A7EF9490E08}" dt="2020-12-31T06:32:04.670" v="5735" actId="47"/>
        <pc:sldMkLst>
          <pc:docMk/>
          <pc:sldMk cId="118473899" sldId="1163"/>
        </pc:sldMkLst>
        <pc:spChg chg="mod">
          <ac:chgData name="Jang Insun" userId="9a6367cea696bed7" providerId="LiveId" clId="{3445014F-97AD-474A-8A27-1A7EF9490E08}" dt="2020-12-31T05:16:45.990" v="1669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5:16:57.041" v="1728" actId="20577"/>
          <ac:spMkLst>
            <pc:docMk/>
            <pc:sldMk cId="118473899" sldId="1163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590" v="5738" actId="47"/>
        <pc:sldMkLst>
          <pc:docMk/>
          <pc:sldMk cId="3543034093" sldId="1164"/>
        </pc:sldMkLst>
      </pc:sldChg>
      <pc:sldChg chg="del">
        <pc:chgData name="Jang Insun" userId="9a6367cea696bed7" providerId="LiveId" clId="{3445014F-97AD-474A-8A27-1A7EF9490E08}" dt="2020-12-31T06:32:05.051" v="5736" actId="47"/>
        <pc:sldMkLst>
          <pc:docMk/>
          <pc:sldMk cId="2187253843" sldId="1165"/>
        </pc:sldMkLst>
      </pc:sldChg>
      <pc:sldChg chg="del">
        <pc:chgData name="Jang Insun" userId="9a6367cea696bed7" providerId="LiveId" clId="{3445014F-97AD-474A-8A27-1A7EF9490E08}" dt="2020-12-31T06:32:05.236" v="5737" actId="47"/>
        <pc:sldMkLst>
          <pc:docMk/>
          <pc:sldMk cId="725839867" sldId="1166"/>
        </pc:sldMkLst>
      </pc:sldChg>
      <pc:sldChg chg="modSp add del mod">
        <pc:chgData name="Jang Insun" userId="9a6367cea696bed7" providerId="LiveId" clId="{3445014F-97AD-474A-8A27-1A7EF9490E08}" dt="2020-12-31T06:33:13.445" v="5900" actId="2696"/>
        <pc:sldMkLst>
          <pc:docMk/>
          <pc:sldMk cId="1192618524" sldId="1167"/>
        </pc:sldMkLst>
        <pc:spChg chg="mod">
          <ac:chgData name="Jang Insun" userId="9a6367cea696bed7" providerId="LiveId" clId="{3445014F-97AD-474A-8A27-1A7EF9490E08}" dt="2020-12-31T06:33:08.233" v="5896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add">
        <pc:chgData name="Jang Insun" userId="9a6367cea696bed7" providerId="LiveId" clId="{3445014F-97AD-474A-8A27-1A7EF9490E08}" dt="2020-12-31T06:33:14.328" v="5901"/>
        <pc:sldMkLst>
          <pc:docMk/>
          <pc:sldMk cId="1566733896" sldId="1167"/>
        </pc:sldMkLst>
      </pc:sldChg>
      <pc:sldChg chg="del">
        <pc:chgData name="Jang Insun" userId="9a6367cea696bed7" providerId="LiveId" clId="{3445014F-97AD-474A-8A27-1A7EF9490E08}" dt="2020-12-31T06:33:09.974" v="5897" actId="47"/>
        <pc:sldMkLst>
          <pc:docMk/>
          <pc:sldMk cId="2560553005" sldId="1168"/>
        </pc:sldMkLst>
      </pc:sldChg>
      <pc:sldChg chg="addSp modSp add mod modNotesTx">
        <pc:chgData name="Jang Insun" userId="9a6367cea696bed7" providerId="LiveId" clId="{3445014F-97AD-474A-8A27-1A7EF9490E08}" dt="2020-12-31T06:13:39.977" v="3695" actId="20577"/>
        <pc:sldMkLst>
          <pc:docMk/>
          <pc:sldMk cId="930562564" sldId="1169"/>
        </pc:sldMkLst>
        <pc:spChg chg="mod">
          <ac:chgData name="Jang Insun" userId="9a6367cea696bed7" providerId="LiveId" clId="{3445014F-97AD-474A-8A27-1A7EF9490E08}" dt="2020-12-31T06:02:46.697" v="2508" actId="20577"/>
          <ac:spMkLst>
            <pc:docMk/>
            <pc:sldMk cId="930562564" sldId="1169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11:29.650" v="3529" actId="20577"/>
          <ac:spMkLst>
            <pc:docMk/>
            <pc:sldMk cId="930562564" sldId="1169"/>
            <ac:spMk id="3" creationId="{00000000-0000-0000-0000-000000000000}"/>
          </ac:spMkLst>
        </pc:spChg>
        <pc:picChg chg="add mod">
          <ac:chgData name="Jang Insun" userId="9a6367cea696bed7" providerId="LiveId" clId="{3445014F-97AD-474A-8A27-1A7EF9490E08}" dt="2020-12-31T06:13:29.982" v="3648" actId="1076"/>
          <ac:picMkLst>
            <pc:docMk/>
            <pc:sldMk cId="930562564" sldId="1169"/>
            <ac:picMk id="7" creationId="{DC5B2CA4-FB30-48CB-979F-23765088D4C8}"/>
          </ac:picMkLst>
        </pc:picChg>
      </pc:sldChg>
      <pc:sldChg chg="modSp add del mod">
        <pc:chgData name="Jang Insun" userId="9a6367cea696bed7" providerId="LiveId" clId="{3445014F-97AD-474A-8A27-1A7EF9490E08}" dt="2020-12-31T04:44:08.461" v="1619" actId="47"/>
        <pc:sldMkLst>
          <pc:docMk/>
          <pc:sldMk cId="2640922158" sldId="1170"/>
        </pc:sldMkLst>
        <pc:spChg chg="mod">
          <ac:chgData name="Jang Insun" userId="9a6367cea696bed7" providerId="LiveId" clId="{3445014F-97AD-474A-8A27-1A7EF9490E08}" dt="2020-12-31T04:41:46.594" v="1388" actId="20577"/>
          <ac:spMkLst>
            <pc:docMk/>
            <pc:sldMk cId="2640922158" sldId="1170"/>
            <ac:spMk id="2" creationId="{00000000-0000-0000-0000-000000000000}"/>
          </ac:spMkLst>
        </pc:spChg>
      </pc:sldChg>
      <pc:sldChg chg="addSp delSp modSp add mod ord">
        <pc:chgData name="Jang Insun" userId="9a6367cea696bed7" providerId="LiveId" clId="{3445014F-97AD-474A-8A27-1A7EF9490E08}" dt="2020-12-31T06:21:05.181" v="5117" actId="20577"/>
        <pc:sldMkLst>
          <pc:docMk/>
          <pc:sldMk cId="3326953618" sldId="1170"/>
        </pc:sldMkLst>
        <pc:spChg chg="mod">
          <ac:chgData name="Jang Insun" userId="9a6367cea696bed7" providerId="LiveId" clId="{3445014F-97AD-474A-8A27-1A7EF9490E08}" dt="2020-12-31T06:21:05.181" v="5117" actId="20577"/>
          <ac:spMkLst>
            <pc:docMk/>
            <pc:sldMk cId="3326953618" sldId="1170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02:14.726" v="2426" actId="20577"/>
          <ac:spMkLst>
            <pc:docMk/>
            <pc:sldMk cId="3326953618" sldId="1170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01:57.702" v="2416" actId="478"/>
          <ac:picMkLst>
            <pc:docMk/>
            <pc:sldMk cId="3326953618" sldId="1170"/>
            <ac:picMk id="7" creationId="{2BA91229-2231-4A66-805D-CA15373CFAFC}"/>
          </ac:picMkLst>
        </pc:picChg>
        <pc:picChg chg="add mod">
          <ac:chgData name="Jang Insun" userId="9a6367cea696bed7" providerId="LiveId" clId="{3445014F-97AD-474A-8A27-1A7EF9490E08}" dt="2020-12-31T06:02:03.949" v="2421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addSp delSp modSp add mod">
        <pc:chgData name="Jang Insun" userId="9a6367cea696bed7" providerId="LiveId" clId="{3445014F-97AD-474A-8A27-1A7EF9490E08}" dt="2020-12-31T06:29:37.422" v="5474" actId="20577"/>
        <pc:sldMkLst>
          <pc:docMk/>
          <pc:sldMk cId="3865944460" sldId="1171"/>
        </pc:sldMkLst>
        <pc:spChg chg="mod">
          <ac:chgData name="Jang Insun" userId="9a6367cea696bed7" providerId="LiveId" clId="{3445014F-97AD-474A-8A27-1A7EF9490E08}" dt="2020-12-31T06:12:27.891" v="3585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29:37.422" v="5474" actId="20577"/>
          <ac:spMkLst>
            <pc:docMk/>
            <pc:sldMk cId="3865944460" sldId="1171"/>
            <ac:spMk id="3" creationId="{00000000-0000-0000-0000-000000000000}"/>
          </ac:spMkLst>
        </pc:spChg>
        <pc:picChg chg="del mod">
          <ac:chgData name="Jang Insun" userId="9a6367cea696bed7" providerId="LiveId" clId="{3445014F-97AD-474A-8A27-1A7EF9490E08}" dt="2020-12-31T06:15:41.707" v="4257" actId="478"/>
          <ac:picMkLst>
            <pc:docMk/>
            <pc:sldMk cId="3865944460" sldId="1171"/>
            <ac:picMk id="7" creationId="{DC5B2CA4-FB30-48CB-979F-23765088D4C8}"/>
          </ac:picMkLst>
        </pc:picChg>
        <pc:picChg chg="add del mod">
          <ac:chgData name="Jang Insun" userId="9a6367cea696bed7" providerId="LiveId" clId="{3445014F-97AD-474A-8A27-1A7EF9490E08}" dt="2020-12-31T06:27:50.954" v="5448" actId="21"/>
          <ac:picMkLst>
            <pc:docMk/>
            <pc:sldMk cId="3865944460" sldId="1171"/>
            <ac:picMk id="8" creationId="{D4B7C2B3-D6DF-4532-9DCB-F1795EB17052}"/>
          </ac:picMkLst>
        </pc:picChg>
      </pc:sldChg>
      <pc:sldChg chg="addSp delSp modSp add mod">
        <pc:chgData name="Jang Insun" userId="9a6367cea696bed7" providerId="LiveId" clId="{3445014F-97AD-474A-8A27-1A7EF9490E08}" dt="2020-12-31T06:31:39.009" v="5729" actId="20577"/>
        <pc:sldMkLst>
          <pc:docMk/>
          <pc:sldMk cId="3421264307" sldId="1172"/>
        </pc:sldMkLst>
        <pc:spChg chg="mod">
          <ac:chgData name="Jang Insun" userId="9a6367cea696bed7" providerId="LiveId" clId="{3445014F-97AD-474A-8A27-1A7EF9490E08}" dt="2020-12-31T06:17:18.638" v="4364" actId="20577"/>
          <ac:spMkLst>
            <pc:docMk/>
            <pc:sldMk cId="3421264307" sldId="1172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1:39.009" v="5729" actId="20577"/>
          <ac:spMkLst>
            <pc:docMk/>
            <pc:sldMk cId="3421264307" sldId="1172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29:00.128" v="5450" actId="478"/>
          <ac:picMkLst>
            <pc:docMk/>
            <pc:sldMk cId="3421264307" sldId="1172"/>
            <ac:picMk id="6" creationId="{202FB063-FCFA-47E4-99B7-D3C45345C7C3}"/>
          </ac:picMkLst>
        </pc:picChg>
        <pc:picChg chg="add mod">
          <ac:chgData name="Jang Insun" userId="9a6367cea696bed7" providerId="LiveId" clId="{3445014F-97AD-474A-8A27-1A7EF9490E08}" dt="2020-12-31T06:29:13.157" v="5456" actId="1076"/>
          <ac:picMkLst>
            <pc:docMk/>
            <pc:sldMk cId="3421264307" sldId="1172"/>
            <ac:picMk id="8" creationId="{A6D2FA04-A354-44DB-AE22-8E851017032F}"/>
          </ac:picMkLst>
        </pc:picChg>
      </pc:sldChg>
      <pc:sldChg chg="modSp add mod">
        <pc:chgData name="Jang Insun" userId="9a6367cea696bed7" providerId="LiveId" clId="{3445014F-97AD-474A-8A27-1A7EF9490E08}" dt="2020-12-31T06:32:00.490" v="5733"/>
        <pc:sldMkLst>
          <pc:docMk/>
          <pc:sldMk cId="1852482692" sldId="1173"/>
        </pc:sldMkLst>
        <pc:spChg chg="mod">
          <ac:chgData name="Jang Insun" userId="9a6367cea696bed7" providerId="LiveId" clId="{3445014F-97AD-474A-8A27-1A7EF9490E08}" dt="2020-12-31T06:29:19.231" v="5473" actId="20577"/>
          <ac:spMkLst>
            <pc:docMk/>
            <pc:sldMk cId="1852482692" sldId="117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2:00.490" v="5733"/>
          <ac:spMkLst>
            <pc:docMk/>
            <pc:sldMk cId="1852482692" sldId="1173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3445014F-97AD-474A-8A27-1A7EF9490E08}" dt="2020-12-31T04:33:11.643" v="154" actId="20577"/>
        <pc:sldMasterMkLst>
          <pc:docMk/>
          <pc:sldMasterMk cId="0" sldId="2147483648"/>
        </pc:sldMasterMkLst>
        <pc:spChg chg="mod">
          <ac:chgData name="Jang Insun" userId="9a6367cea696bed7" providerId="LiveId" clId="{3445014F-97AD-474A-8A27-1A7EF9490E08}" dt="2020-12-31T04:33:11.643" v="154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3:06.345" v="144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555C2E7-E32D-42E6-B237-59C517ABB98C}"/>
    <pc:docChg chg="undo custSel delSld modSld">
      <pc:chgData name="Jang Insun" userId="9a6367cea696bed7" providerId="LiveId" clId="{3555C2E7-E32D-42E6-B237-59C517ABB98C}" dt="2020-07-21T12:38:27.969" v="517" actId="20577"/>
      <pc:docMkLst>
        <pc:docMk/>
      </pc:docMkLst>
      <pc:sldChg chg="modSp mod">
        <pc:chgData name="Jang Insun" userId="9a6367cea696bed7" providerId="LiveId" clId="{3555C2E7-E32D-42E6-B237-59C517ABB98C}" dt="2020-07-21T12:38:27.969" v="517" actId="20577"/>
        <pc:sldMkLst>
          <pc:docMk/>
          <pc:sldMk cId="1427592943" sldId="1132"/>
        </pc:sldMkLst>
        <pc:spChg chg="mod">
          <ac:chgData name="Jang Insun" userId="9a6367cea696bed7" providerId="LiveId" clId="{3555C2E7-E32D-42E6-B237-59C517ABB98C}" dt="2020-07-21T12:38:27.969" v="517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07.622" v="237" actId="6549"/>
        <pc:sldMkLst>
          <pc:docMk/>
          <pc:sldMk cId="3686947486" sldId="1133"/>
        </pc:sldMkLst>
        <pc:spChg chg="mod">
          <ac:chgData name="Jang Insun" userId="9a6367cea696bed7" providerId="LiveId" clId="{3555C2E7-E32D-42E6-B237-59C517ABB98C}" dt="2020-07-21T12:23:07.622" v="237" actId="6549"/>
          <ac:spMkLst>
            <pc:docMk/>
            <pc:sldMk cId="3686947486" sldId="1133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3:43.517" v="103" actId="20577"/>
        <pc:sldMkLst>
          <pc:docMk/>
          <pc:sldMk cId="3584177163" sldId="1134"/>
        </pc:sldMkLst>
        <pc:spChg chg="mod">
          <ac:chgData name="Jang Insun" userId="9a6367cea696bed7" providerId="LiveId" clId="{3555C2E7-E32D-42E6-B237-59C517ABB98C}" dt="2020-07-21T12:13:43.517" v="103" actId="20577"/>
          <ac:spMkLst>
            <pc:docMk/>
            <pc:sldMk cId="3584177163" sldId="1134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16.800" v="11" actId="20577"/>
        <pc:sldMkLst>
          <pc:docMk/>
          <pc:sldMk cId="1702715037" sldId="1138"/>
        </pc:sldMkLst>
        <pc:spChg chg="mod">
          <ac:chgData name="Jang Insun" userId="9a6367cea696bed7" providerId="LiveId" clId="{3555C2E7-E32D-42E6-B237-59C517ABB98C}" dt="2020-07-21T12:10:16.800" v="11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55.827" v="12" actId="6549"/>
        <pc:sldMkLst>
          <pc:docMk/>
          <pc:sldMk cId="2324980777" sldId="1141"/>
        </pc:sldMkLst>
        <pc:spChg chg="mod">
          <ac:chgData name="Jang Insun" userId="9a6367cea696bed7" providerId="LiveId" clId="{3555C2E7-E32D-42E6-B237-59C517ABB98C}" dt="2020-07-21T12:10:55.827" v="12" actId="6549"/>
          <ac:spMkLst>
            <pc:docMk/>
            <pc:sldMk cId="2324980777" sldId="1141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35.905" v="269" actId="20577"/>
        <pc:sldMkLst>
          <pc:docMk/>
          <pc:sldMk cId="296120347" sldId="1142"/>
        </pc:sldMkLst>
        <pc:spChg chg="mod">
          <ac:chgData name="Jang Insun" userId="9a6367cea696bed7" providerId="LiveId" clId="{3555C2E7-E32D-42E6-B237-59C517ABB98C}" dt="2020-07-21T12:23:35.905" v="269" actId="20577"/>
          <ac:spMkLst>
            <pc:docMk/>
            <pc:sldMk cId="296120347" sldId="1142"/>
            <ac:spMk id="3" creationId="{00000000-0000-0000-0000-000000000000}"/>
          </ac:spMkLst>
        </pc:spChg>
      </pc:sldChg>
      <pc:sldChg chg="del">
        <pc:chgData name="Jang Insun" userId="9a6367cea696bed7" providerId="LiveId" clId="{3555C2E7-E32D-42E6-B237-59C517ABB98C}" dt="2020-07-21T12:13:10.366" v="97" actId="47"/>
        <pc:sldMkLst>
          <pc:docMk/>
          <pc:sldMk cId="2333158543" sldId="1146"/>
        </pc:sldMkLst>
      </pc:sldChg>
      <pc:sldChg chg="modSp mod">
        <pc:chgData name="Jang Insun" userId="9a6367cea696bed7" providerId="LiveId" clId="{3555C2E7-E32D-42E6-B237-59C517ABB98C}" dt="2020-07-21T12:34:14.946" v="330" actId="20577"/>
        <pc:sldMkLst>
          <pc:docMk/>
          <pc:sldMk cId="3144057311" sldId="1147"/>
        </pc:sldMkLst>
        <pc:spChg chg="mod">
          <ac:chgData name="Jang Insun" userId="9a6367cea696bed7" providerId="LiveId" clId="{3555C2E7-E32D-42E6-B237-59C517ABB98C}" dt="2020-07-21T12:34:14.946" v="330" actId="20577"/>
          <ac:spMkLst>
            <pc:docMk/>
            <pc:sldMk cId="3144057311" sldId="1147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19.774" v="339" actId="20577"/>
        <pc:sldMkLst>
          <pc:docMk/>
          <pc:sldMk cId="1188786434" sldId="1148"/>
        </pc:sldMkLst>
        <pc:spChg chg="mod">
          <ac:chgData name="Jang Insun" userId="9a6367cea696bed7" providerId="LiveId" clId="{3555C2E7-E32D-42E6-B237-59C517ABB98C}" dt="2020-07-21T12:34:19.774" v="339" actId="20577"/>
          <ac:spMkLst>
            <pc:docMk/>
            <pc:sldMk cId="1188786434" sldId="1148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25.141" v="354" actId="6549"/>
        <pc:sldMkLst>
          <pc:docMk/>
          <pc:sldMk cId="3552145585" sldId="1149"/>
        </pc:sldMkLst>
        <pc:spChg chg="mod">
          <ac:chgData name="Jang Insun" userId="9a6367cea696bed7" providerId="LiveId" clId="{3555C2E7-E32D-42E6-B237-59C517ABB98C}" dt="2020-07-21T12:34:25.141" v="354" actId="6549"/>
          <ac:spMkLst>
            <pc:docMk/>
            <pc:sldMk cId="3552145585" sldId="1149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1:49.263" v="172" actId="20577"/>
        <pc:sldMkLst>
          <pc:docMk/>
          <pc:sldMk cId="2863879554" sldId="1152"/>
        </pc:sldMkLst>
        <pc:spChg chg="mod">
          <ac:chgData name="Jang Insun" userId="9a6367cea696bed7" providerId="LiveId" clId="{3555C2E7-E32D-42E6-B237-59C517ABB98C}" dt="2020-07-21T12:21:49.263" v="172" actId="20577"/>
          <ac:spMkLst>
            <pc:docMk/>
            <pc:sldMk cId="2863879554" sldId="115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7:54.447" v="499" actId="20577"/>
        <pc:sldMkLst>
          <pc:docMk/>
          <pc:sldMk cId="2829069243" sldId="1155"/>
        </pc:sldMkLst>
        <pc:spChg chg="mod">
          <ac:chgData name="Jang Insun" userId="9a6367cea696bed7" providerId="LiveId" clId="{3555C2E7-E32D-42E6-B237-59C517ABB98C}" dt="2020-07-21T12:34:09.613" v="321" actId="20577"/>
          <ac:spMkLst>
            <pc:docMk/>
            <pc:sldMk cId="2829069243" sldId="1155"/>
            <ac:spMk id="2" creationId="{00000000-0000-0000-0000-000000000000}"/>
          </ac:spMkLst>
        </pc:spChg>
        <pc:spChg chg="mod">
          <ac:chgData name="Jang Insun" userId="9a6367cea696bed7" providerId="LiveId" clId="{3555C2E7-E32D-42E6-B237-59C517ABB98C}" dt="2020-07-21T12:37:54.447" v="499" actId="20577"/>
          <ac:spMkLst>
            <pc:docMk/>
            <pc:sldMk cId="2829069243" sldId="1155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14024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316274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020815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033685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422467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783053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22125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8005" y="332601"/>
            <a:ext cx="325749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802.11-23/1112r0</a:t>
            </a:r>
            <a:endParaRPr kumimoji="0" lang="en-US" altLang="ko-KR" sz="1800" b="1" dirty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942566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July 2023</a:t>
            </a:r>
            <a:endParaRPr kumimoji="0" lang="en-US" altLang="ko-KR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Thoughts on Secondary Channel Access</a:t>
            </a:r>
            <a:endParaRPr lang="en-US" altLang="ko-KR" dirty="0">
              <a:solidFill>
                <a:schemeClr val="tx1"/>
              </a:solidFill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2023-07-10</a:t>
            </a:r>
            <a:endParaRPr lang="en-US" altLang="ko-KR" sz="2000" b="0" dirty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3498732"/>
              </p:ext>
            </p:extLst>
          </p:nvPr>
        </p:nvGraphicFramePr>
        <p:xfrm>
          <a:off x="712304" y="2819400"/>
          <a:ext cx="7620000" cy="342899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4156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4110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348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0761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348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Baek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2101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210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/>
                        <a:t>Yelin</a:t>
                      </a:r>
                      <a:r>
                        <a:rPr lang="en-US" altLang="ko-KR" sz="1200" dirty="0" smtClean="0"/>
                        <a:t> Yoon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yl.yoon@lge.com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10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/>
                        <a:t>Geonhwan</a:t>
                      </a:r>
                      <a:r>
                        <a:rPr lang="en-US" altLang="ko-KR" sz="1200" dirty="0" smtClean="0"/>
                        <a:t> Kim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geonhwan.kim@lge.com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10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Cha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10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Eunsung</a:t>
                      </a:r>
                      <a:r>
                        <a:rPr kumimoji="0" lang="en-CA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Park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esung.park@lge.com 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10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Lim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1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Chun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1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10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2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10225 Willow Creek Rd, San Diego, CA,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For a quite long time, we’ve tried to improve use of the medium</a:t>
            </a:r>
          </a:p>
          <a:p>
            <a:pPr lvl="1"/>
            <a:r>
              <a:rPr lang="en-US" altLang="ko-KR" sz="1600" dirty="0"/>
              <a:t>E.g., DL/UL MU based on </a:t>
            </a:r>
            <a:r>
              <a:rPr lang="en-US" altLang="ko-KR" sz="1600" dirty="0" smtClean="0"/>
              <a:t>MU-MIMO/OFDMA </a:t>
            </a:r>
            <a:r>
              <a:rPr lang="en-US" altLang="ko-KR" sz="1600" dirty="0"/>
              <a:t>with preamble puncturing</a:t>
            </a:r>
          </a:p>
          <a:p>
            <a:r>
              <a:rPr lang="en-US" altLang="ko-KR" sz="2000" dirty="0"/>
              <a:t>However, we still assume that the primary channel is IDLE to achieve them, e.g., obtaining TXOP</a:t>
            </a:r>
          </a:p>
          <a:p>
            <a:pPr lvl="1"/>
            <a:r>
              <a:rPr lang="en-US" altLang="ko-KR" sz="1600" dirty="0"/>
              <a:t>It does not make the BSS operating channels </a:t>
            </a:r>
            <a:r>
              <a:rPr lang="en-US" altLang="ko-KR" sz="1600" dirty="0" smtClean="0"/>
              <a:t>due to the BUSY primary channel available even though the </a:t>
            </a:r>
            <a:r>
              <a:rPr lang="en-US" altLang="ko-KR" sz="1600" dirty="0"/>
              <a:t>remaining secondary channels are </a:t>
            </a:r>
            <a:r>
              <a:rPr lang="en-US" altLang="ko-KR" sz="1600" dirty="0" smtClean="0"/>
              <a:t>available</a:t>
            </a:r>
            <a:endParaRPr lang="en-US" altLang="ko-KR" sz="1600" dirty="0"/>
          </a:p>
          <a:p>
            <a:r>
              <a:rPr lang="en-US" altLang="ko-KR" sz="2000" dirty="0" smtClean="0"/>
              <a:t>Therefore </a:t>
            </a:r>
            <a:r>
              <a:rPr lang="en-US" altLang="ko-KR" sz="2000" dirty="0"/>
              <a:t>in UHR, it would be good to design some mechanisms </a:t>
            </a:r>
            <a:r>
              <a:rPr lang="en-US" altLang="ko-KR" sz="2000" dirty="0" smtClean="0"/>
              <a:t>for improving efficient use of the medium as </a:t>
            </a:r>
            <a:r>
              <a:rPr lang="en-US" altLang="ko-KR" sz="2000" dirty="0"/>
              <a:t>the main goal in UHR in the approved PAR </a:t>
            </a:r>
            <a:r>
              <a:rPr lang="en-US" altLang="ko-KR" sz="2000" dirty="0" smtClean="0"/>
              <a:t>[1]</a:t>
            </a:r>
            <a:endParaRPr lang="en-US" altLang="ko-KR" sz="2000" dirty="0"/>
          </a:p>
          <a:p>
            <a:pPr lvl="1"/>
            <a:r>
              <a:rPr lang="en-US" altLang="ko-KR" sz="1600" dirty="0"/>
              <a:t>By utilizing IDLE secondary channels only</a:t>
            </a:r>
          </a:p>
          <a:p>
            <a:pPr lvl="1"/>
            <a:r>
              <a:rPr lang="en-US" altLang="ko-KR" sz="1600" dirty="0"/>
              <a:t>Several presentations </a:t>
            </a:r>
            <a:r>
              <a:rPr lang="en-US" altLang="ko-KR" sz="1600" dirty="0" smtClean="0"/>
              <a:t>[2], [3] </a:t>
            </a:r>
            <a:r>
              <a:rPr lang="en-US" altLang="ko-KR" sz="1600" dirty="0"/>
              <a:t>addressed in UHR SG have investigated</a:t>
            </a:r>
          </a:p>
          <a:p>
            <a:endParaRPr lang="en-US" altLang="ko-KR" sz="2000" dirty="0"/>
          </a:p>
          <a:p>
            <a:r>
              <a:rPr lang="en-US" altLang="ko-KR" sz="2000" dirty="0"/>
              <a:t>In this contribution, we share some </a:t>
            </a:r>
            <a:r>
              <a:rPr lang="en-US" altLang="ko-KR" sz="2000" dirty="0" smtClean="0"/>
              <a:t>thoughts on the secondary channel access in UHR</a:t>
            </a:r>
            <a:endParaRPr lang="en-US" altLang="ko-KR" sz="200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088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Recap: Wide Bandwidth Channel Access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Basically, the frame transmission happens on available channels including primary (20MHz) channel</a:t>
            </a:r>
          </a:p>
          <a:p>
            <a:pPr lvl="1"/>
            <a:r>
              <a:rPr lang="en-US" altLang="ko-KR" sz="1600" dirty="0" smtClean="0"/>
              <a:t>Specifically, we perform a back-off on the primary channel (PCH) onl</a:t>
            </a:r>
            <a:r>
              <a:rPr lang="en-US" altLang="ko-KR" sz="1600" dirty="0"/>
              <a:t>y</a:t>
            </a:r>
            <a:endParaRPr lang="en-US" altLang="ko-KR" sz="1600" dirty="0" smtClean="0"/>
          </a:p>
          <a:p>
            <a:pPr lvl="1"/>
            <a:r>
              <a:rPr lang="en-US" altLang="ko-KR" sz="1600" dirty="0" smtClean="0"/>
              <a:t>A Frame is transmitted only when the back-off </a:t>
            </a:r>
            <a:r>
              <a:rPr lang="en-US" altLang="ko-KR" sz="1600" dirty="0"/>
              <a:t>counter </a:t>
            </a:r>
            <a:r>
              <a:rPr lang="en-US" altLang="ko-KR" sz="1600" dirty="0" smtClean="0"/>
              <a:t>reaches </a:t>
            </a:r>
            <a:r>
              <a:rPr lang="en-US" altLang="ko-KR" sz="1600" dirty="0"/>
              <a:t>to </a:t>
            </a:r>
            <a:r>
              <a:rPr lang="en-US" altLang="ko-KR" sz="1600" dirty="0" smtClean="0"/>
              <a:t>zero</a:t>
            </a:r>
          </a:p>
          <a:p>
            <a:pPr lvl="2"/>
            <a:r>
              <a:rPr lang="en-US" altLang="ko-KR" sz="1400" dirty="0" smtClean="0"/>
              <a:t>The channel for frame TX includes the PCH and IDLE Secondary channels (SCHs)</a:t>
            </a:r>
            <a:endParaRPr lang="en-US" altLang="ko-KR" sz="1400" dirty="0"/>
          </a:p>
          <a:p>
            <a:pPr lvl="2"/>
            <a:r>
              <a:rPr lang="en-US" altLang="ko-KR" sz="1400" dirty="0" smtClean="0"/>
              <a:t>Preamble puncturing for the SCHs can be used based on the rules of each specification (e.g., 11ax/11be) </a:t>
            </a:r>
            <a:endParaRPr lang="en-US" altLang="ko-KR" sz="1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4116087"/>
            <a:ext cx="5895975" cy="197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71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Basic Concept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10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US" altLang="ko-KR" sz="1800" dirty="0" smtClean="0"/>
              <a:t>Secondary Channel Access (SCA) should be performed only when the primary channel is not used due to a (Basic) NAV from OBSS</a:t>
            </a:r>
          </a:p>
          <a:p>
            <a:pPr lvl="1"/>
            <a:r>
              <a:rPr lang="en-US" altLang="ko-KR" sz="1600" dirty="0" smtClean="0"/>
              <a:t>Considering intra-BSS NAV wouldn’t be proper, e.g., AP is currently exchanging frames</a:t>
            </a:r>
          </a:p>
          <a:p>
            <a:r>
              <a:rPr lang="en-US" altLang="ko-KR" sz="1800" dirty="0" smtClean="0"/>
              <a:t>Back-off should be performed on Secondary Channel (SCHs)</a:t>
            </a:r>
          </a:p>
          <a:p>
            <a:pPr lvl="1"/>
            <a:r>
              <a:rPr lang="en-US" altLang="ko-KR" sz="1600" dirty="0"/>
              <a:t>Simple CCA check </a:t>
            </a:r>
            <a:r>
              <a:rPr lang="en-US" altLang="ko-KR" sz="1600" dirty="0" smtClean="0"/>
              <a:t>wouldn’t be </a:t>
            </a:r>
            <a:r>
              <a:rPr lang="en-US" altLang="ko-KR" sz="1600" dirty="0"/>
              <a:t>unfair to neighboring BSSs using the </a:t>
            </a:r>
            <a:r>
              <a:rPr lang="en-US" altLang="ko-KR" sz="1600" dirty="0" smtClean="0"/>
              <a:t>channels</a:t>
            </a:r>
          </a:p>
          <a:p>
            <a:r>
              <a:rPr lang="en-US" altLang="ko-KR" sz="1800" dirty="0" smtClean="0"/>
              <a:t>TXOP to be obtained on the SCH should end before the (Basic) NAV timer ends</a:t>
            </a:r>
          </a:p>
          <a:p>
            <a:pPr lvl="1"/>
            <a:r>
              <a:rPr lang="en-US" altLang="ko-KR" sz="1600" dirty="0"/>
              <a:t>If the NAV is not enough long to obtain TXOP on </a:t>
            </a:r>
            <a:r>
              <a:rPr lang="en-US" altLang="ko-KR" sz="1600" dirty="0" smtClean="0"/>
              <a:t>SCA, </a:t>
            </a:r>
            <a:r>
              <a:rPr lang="en-US" altLang="ko-KR" sz="1600" dirty="0"/>
              <a:t>STA should not </a:t>
            </a:r>
            <a:r>
              <a:rPr lang="en-US" altLang="ko-KR" sz="1600" dirty="0" smtClean="0"/>
              <a:t>perform SCA</a:t>
            </a: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9450" y="4548717"/>
            <a:ext cx="5635625" cy="1852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49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Back-off on Secondary Channel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10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US" altLang="ko-KR" sz="1800" dirty="0" smtClean="0"/>
              <a:t>SCA Capabilities</a:t>
            </a:r>
          </a:p>
          <a:p>
            <a:pPr lvl="1"/>
            <a:r>
              <a:rPr lang="en-US" altLang="ko-KR" sz="1600" dirty="0" smtClean="0"/>
              <a:t>STAs can have several capabilities for performing SCA</a:t>
            </a:r>
          </a:p>
          <a:p>
            <a:pPr lvl="2"/>
            <a:r>
              <a:rPr lang="en-US" altLang="ko-KR" sz="1400" dirty="0" smtClean="0"/>
              <a:t>E.g., Not capable of SCA, Capable of Back-off on one or more SCHs simultaneously</a:t>
            </a:r>
          </a:p>
          <a:p>
            <a:pPr lvl="1"/>
            <a:r>
              <a:rPr lang="en-US" altLang="ko-KR" sz="1600" dirty="0" smtClean="0"/>
              <a:t>Depending </a:t>
            </a:r>
            <a:r>
              <a:rPr lang="en-US" altLang="ko-KR" sz="1600" dirty="0"/>
              <a:t>on AP and STA with different capabilities, SCA methods may be different</a:t>
            </a:r>
          </a:p>
          <a:p>
            <a:pPr lvl="2"/>
            <a:r>
              <a:rPr lang="en-US" altLang="ko-KR" sz="1400" dirty="0"/>
              <a:t>In UHR, we can start with a simple case, e.g., AP and STA with Capable of Back-off on only one SCH</a:t>
            </a:r>
          </a:p>
          <a:p>
            <a:r>
              <a:rPr lang="en-US" altLang="ko-KR" sz="1800" dirty="0" smtClean="0"/>
              <a:t>SCA Back-off related Parameters can be announced by an AP</a:t>
            </a:r>
          </a:p>
          <a:p>
            <a:pPr lvl="1"/>
            <a:r>
              <a:rPr lang="en-US" altLang="ko-KR" sz="1600" dirty="0" smtClean="0"/>
              <a:t>SCH(s) for Back-off</a:t>
            </a:r>
          </a:p>
          <a:p>
            <a:pPr lvl="2"/>
            <a:r>
              <a:rPr lang="en-US" altLang="ko-KR" sz="1400" dirty="0"/>
              <a:t>It is important to align the SCH(s) between an AP and STA(s) to avoid transmission failure</a:t>
            </a:r>
          </a:p>
          <a:p>
            <a:pPr lvl="2"/>
            <a:r>
              <a:rPr lang="en-US" altLang="ko-KR" sz="1400" dirty="0"/>
              <a:t>If AP and STA is operating on different SCHs for back-off, the frame exchange cannot </a:t>
            </a:r>
            <a:r>
              <a:rPr lang="en-US" altLang="ko-KR" sz="1400" dirty="0" smtClean="0"/>
              <a:t>happen</a:t>
            </a:r>
          </a:p>
          <a:p>
            <a:pPr lvl="1"/>
            <a:r>
              <a:rPr lang="en-US" altLang="ko-KR" sz="1600" dirty="0" smtClean="0"/>
              <a:t>Parameters for EDCA on </a:t>
            </a:r>
            <a:r>
              <a:rPr lang="en-US" altLang="ko-KR" sz="1600" dirty="0"/>
              <a:t>Secondary Channels</a:t>
            </a:r>
          </a:p>
          <a:p>
            <a:pPr lvl="2"/>
            <a:r>
              <a:rPr lang="en-US" altLang="ko-KR" sz="1400" dirty="0"/>
              <a:t>We may need a new EDCA Parameters Set or reuse existing (MU) EDCA Parameters Sets</a:t>
            </a:r>
          </a:p>
          <a:p>
            <a:pPr lvl="2"/>
            <a:r>
              <a:rPr lang="en-US" altLang="ko-KR" sz="1400" dirty="0"/>
              <a:t>We need to note that the state of SCH may be different from the state of PCH</a:t>
            </a:r>
          </a:p>
          <a:p>
            <a:pPr lvl="1"/>
            <a:r>
              <a:rPr lang="en-US" altLang="ko-KR" sz="1600" dirty="0"/>
              <a:t>Additional ones can be </a:t>
            </a:r>
            <a:r>
              <a:rPr lang="en-US" altLang="ko-KR" sz="1600" dirty="0" smtClean="0"/>
              <a:t>discussed</a:t>
            </a:r>
            <a:endParaRPr lang="en-US" altLang="ko-KR" sz="1600" dirty="0"/>
          </a:p>
          <a:p>
            <a:pPr lvl="1"/>
            <a:r>
              <a:rPr lang="en-US" altLang="ko-KR" sz="1600" dirty="0" smtClean="0"/>
              <a:t>Those parameters may be negotiated between AP and STA if needed</a:t>
            </a:r>
            <a:endParaRPr lang="en-US" altLang="ko-KR" sz="1600" dirty="0"/>
          </a:p>
          <a:p>
            <a:endParaRPr lang="en-US" altLang="ko-KR" sz="1800" dirty="0" smtClean="0"/>
          </a:p>
        </p:txBody>
      </p:sp>
    </p:spTree>
    <p:extLst>
      <p:ext uri="{BB962C8B-B14F-4D97-AF65-F5344CB8AC3E}">
        <p14:creationId xmlns:p14="http://schemas.microsoft.com/office/powerpoint/2010/main" val="66161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Frame Transmission and Reception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10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US" altLang="ko-KR" sz="1800" dirty="0" smtClean="0"/>
              <a:t>When a back-off </a:t>
            </a:r>
            <a:r>
              <a:rPr lang="en-US" altLang="ko-KR" sz="1800" dirty="0"/>
              <a:t>counter on an SCH reaches to </a:t>
            </a:r>
            <a:r>
              <a:rPr lang="en-US" altLang="ko-KR" sz="1800" dirty="0" smtClean="0"/>
              <a:t>0, a PPDU including Frame(s) can be transmitted </a:t>
            </a:r>
            <a:r>
              <a:rPr lang="en-US" altLang="ko-KR" sz="1800" dirty="0"/>
              <a:t>on </a:t>
            </a:r>
            <a:r>
              <a:rPr lang="en-US" altLang="ko-KR" sz="1800" dirty="0" smtClean="0"/>
              <a:t>IDLE </a:t>
            </a:r>
            <a:r>
              <a:rPr lang="en-US" altLang="ko-KR" sz="1800" dirty="0"/>
              <a:t>other SCH(s) including the SCH </a:t>
            </a:r>
            <a:endParaRPr lang="en-US" altLang="ko-KR" sz="1800" dirty="0" smtClean="0"/>
          </a:p>
          <a:p>
            <a:pPr lvl="1"/>
            <a:r>
              <a:rPr lang="en-US" altLang="ko-KR" sz="1600" dirty="0" smtClean="0"/>
              <a:t>Initial frame can be a control frame (e.g., RTS frame), which would be able to check whether the recipient STA is ready to exchange frames</a:t>
            </a:r>
          </a:p>
          <a:p>
            <a:pPr lvl="1"/>
            <a:r>
              <a:rPr lang="en-US" altLang="ko-KR" sz="1600" dirty="0"/>
              <a:t>It would be better not to make a new PPDU format only for SCA</a:t>
            </a:r>
          </a:p>
          <a:p>
            <a:pPr lvl="2"/>
            <a:r>
              <a:rPr lang="en-US" altLang="ko-KR" sz="1400" dirty="0" smtClean="0"/>
              <a:t>If (BUSY) PCH is included in the set of channels for SCA, (</a:t>
            </a:r>
            <a:r>
              <a:rPr lang="en-US" altLang="ko-KR" sz="1400" dirty="0"/>
              <a:t>BUSY) PCH can be punctured with the rule change</a:t>
            </a:r>
          </a:p>
          <a:p>
            <a:pPr lvl="1"/>
            <a:r>
              <a:rPr lang="en-US" altLang="ko-KR" sz="1600" dirty="0"/>
              <a:t>Some conditions could be introduced, e.g., Max PPDU Bandwidth depending on the set of channels performing SCA</a:t>
            </a:r>
          </a:p>
          <a:p>
            <a:pPr lvl="2"/>
            <a:endParaRPr lang="en-US" altLang="ko-KR" sz="1200" dirty="0"/>
          </a:p>
          <a:p>
            <a:pPr lvl="2"/>
            <a:endParaRPr lang="en-US" altLang="ko-KR" sz="1000" dirty="0" smtClean="0"/>
          </a:p>
          <a:p>
            <a:endParaRPr lang="en-US" altLang="ko-KR" sz="1800" dirty="0"/>
          </a:p>
          <a:p>
            <a:pPr lvl="1"/>
            <a:endParaRPr lang="en-US" altLang="ko-KR" sz="1400" dirty="0" smtClean="0"/>
          </a:p>
          <a:p>
            <a:endParaRPr lang="en-US" altLang="ko-KR" sz="1800" dirty="0" smtClean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2600" y="4299039"/>
            <a:ext cx="5715000" cy="2101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764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Further Considerations 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10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US" altLang="ko-KR" sz="1800" dirty="0" smtClean="0"/>
              <a:t>Synchronization</a:t>
            </a:r>
          </a:p>
          <a:p>
            <a:pPr lvl="1"/>
            <a:r>
              <a:rPr lang="en-US" altLang="ko-KR" sz="1600" dirty="0" smtClean="0"/>
              <a:t>In terms of </a:t>
            </a:r>
            <a:r>
              <a:rPr lang="en-US" altLang="ko-KR" sz="1600" dirty="0"/>
              <a:t>M</a:t>
            </a:r>
            <a:r>
              <a:rPr lang="en-US" altLang="ko-KR" sz="1600" dirty="0" smtClean="0"/>
              <a:t>edium </a:t>
            </a:r>
            <a:r>
              <a:rPr lang="en-US" altLang="ko-KR" sz="1600" dirty="0"/>
              <a:t>S</a:t>
            </a:r>
            <a:r>
              <a:rPr lang="en-US" altLang="ko-KR" sz="1600" dirty="0" smtClean="0"/>
              <a:t>ync on SCH, when </a:t>
            </a:r>
            <a:r>
              <a:rPr lang="en-US" altLang="ko-KR" sz="1600" dirty="0"/>
              <a:t>a STA switches the SCH for back-off, it would lose the medium synchronization (e.g., by hidden problem on SCH)</a:t>
            </a:r>
          </a:p>
          <a:p>
            <a:pPr lvl="1"/>
            <a:r>
              <a:rPr lang="en-US" altLang="ko-KR" sz="1600" dirty="0" smtClean="0"/>
              <a:t>In terms of Switching to SCH, even </a:t>
            </a:r>
            <a:r>
              <a:rPr lang="en-US" altLang="ko-KR" sz="1600" dirty="0"/>
              <a:t>though an AP and STA(s) are in the same BSS, they may have different states of PCH, e.g., the AP sets NAV (switch for SCA) while a STA does not set NAV (not switch for SCA) depending on their </a:t>
            </a:r>
            <a:r>
              <a:rPr lang="en-US" altLang="ko-KR" sz="1600" dirty="0" smtClean="0"/>
              <a:t>topologies</a:t>
            </a:r>
            <a:endParaRPr lang="en-US" altLang="ko-KR" sz="1600" dirty="0"/>
          </a:p>
          <a:p>
            <a:pPr lvl="1"/>
            <a:r>
              <a:rPr lang="en-US" altLang="ko-KR" sz="1600" dirty="0" smtClean="0"/>
              <a:t>For those issues, we need to design </a:t>
            </a:r>
            <a:r>
              <a:rPr lang="en-US" altLang="ko-KR" sz="1600" dirty="0"/>
              <a:t>mechanism(s) (e.g., timer, control frame as initial frame)</a:t>
            </a:r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Multi-AP Coordination</a:t>
            </a:r>
            <a:endParaRPr lang="en-US" altLang="ko-KR" sz="1800" dirty="0" smtClean="0">
              <a:solidFill>
                <a:srgbClr val="FF0000"/>
              </a:solidFill>
            </a:endParaRPr>
          </a:p>
          <a:p>
            <a:pPr lvl="1"/>
            <a:r>
              <a:rPr lang="en-US" altLang="ko-KR" sz="1600" dirty="0"/>
              <a:t>SCA </a:t>
            </a:r>
            <a:r>
              <a:rPr lang="en-US" altLang="ko-KR" sz="1600" dirty="0" smtClean="0"/>
              <a:t>can improve </a:t>
            </a:r>
            <a:r>
              <a:rPr lang="en-US" altLang="ko-KR" sz="1600" dirty="0"/>
              <a:t>the medium efficiency while SCA in a BSS may impact on neighboring BSSs if they have fully or partially overlapped channels (e.g., 320-1/320-2)</a:t>
            </a:r>
          </a:p>
          <a:p>
            <a:pPr lvl="1"/>
            <a:r>
              <a:rPr lang="en-US" altLang="ko-KR" sz="1600" dirty="0"/>
              <a:t>Negotiation between APs (maybe with negotiation in other AP coordination mechanisms) may be needed to compromise SCHs for SCA</a:t>
            </a:r>
          </a:p>
        </p:txBody>
      </p:sp>
    </p:spTree>
    <p:extLst>
      <p:ext uri="{BB962C8B-B14F-4D97-AF65-F5344CB8AC3E}">
        <p14:creationId xmlns:p14="http://schemas.microsoft.com/office/powerpoint/2010/main" val="203022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</a:t>
            </a:r>
            <a:r>
              <a:rPr lang="en-US" altLang="ko-KR" sz="2000" dirty="0"/>
              <a:t>this contribution, we’ve shared some thoughts to achieve secondary channel access in </a:t>
            </a:r>
            <a:r>
              <a:rPr lang="en-US" altLang="ko-KR" sz="2000" dirty="0" smtClean="0"/>
              <a:t>UHR in </a:t>
            </a:r>
            <a:r>
              <a:rPr lang="en-US" altLang="ko-KR" sz="2000" dirty="0"/>
              <a:t>terms </a:t>
            </a:r>
            <a:r>
              <a:rPr lang="en-US" altLang="ko-KR" sz="2000" dirty="0" smtClean="0"/>
              <a:t>of</a:t>
            </a:r>
          </a:p>
          <a:p>
            <a:pPr lvl="1"/>
            <a:r>
              <a:rPr lang="en-US" altLang="ko-KR" sz="1600" dirty="0" smtClean="0"/>
              <a:t>NAV and TXOP</a:t>
            </a:r>
          </a:p>
          <a:p>
            <a:pPr lvl="1"/>
            <a:r>
              <a:rPr lang="en-US" altLang="ko-KR" sz="1600" dirty="0" smtClean="0"/>
              <a:t>Back-off: SCA Capabilities and Parameters for SCA</a:t>
            </a:r>
          </a:p>
          <a:p>
            <a:pPr lvl="1"/>
            <a:r>
              <a:rPr lang="en-US" altLang="ko-KR" sz="1600" dirty="0"/>
              <a:t>F</a:t>
            </a:r>
            <a:r>
              <a:rPr lang="en-US" altLang="ko-KR" sz="1600" dirty="0" smtClean="0"/>
              <a:t>rame </a:t>
            </a:r>
            <a:r>
              <a:rPr lang="en-US" altLang="ko-KR" sz="1600" dirty="0"/>
              <a:t>T</a:t>
            </a:r>
            <a:r>
              <a:rPr lang="en-US" altLang="ko-KR" sz="1600" dirty="0" smtClean="0"/>
              <a:t>ransmission and Reception on </a:t>
            </a:r>
            <a:r>
              <a:rPr lang="en-US" altLang="ko-KR" sz="1600" dirty="0"/>
              <a:t>SCH(s</a:t>
            </a:r>
            <a:r>
              <a:rPr lang="en-US" altLang="ko-KR" sz="1600" dirty="0" smtClean="0"/>
              <a:t>)</a:t>
            </a:r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r>
              <a:rPr lang="en-US" altLang="ko-KR" sz="2000" dirty="0" smtClean="0"/>
              <a:t>In addition, we introduced several further considerations</a:t>
            </a:r>
            <a:endParaRPr lang="en-US" altLang="ko-KR" sz="2000" dirty="0"/>
          </a:p>
          <a:p>
            <a:pPr lvl="1"/>
            <a:r>
              <a:rPr lang="en-US" altLang="ko-KR" sz="1600" dirty="0"/>
              <a:t>Synchronization </a:t>
            </a:r>
            <a:r>
              <a:rPr lang="en-US" altLang="ko-KR" sz="1600" dirty="0" smtClean="0"/>
              <a:t>in </a:t>
            </a:r>
            <a:r>
              <a:rPr lang="en-US" altLang="ko-KR" sz="1600" dirty="0"/>
              <a:t>terms of Medium Sync on </a:t>
            </a:r>
            <a:r>
              <a:rPr lang="en-US" altLang="ko-KR" sz="1600" dirty="0" smtClean="0"/>
              <a:t>SCH and </a:t>
            </a:r>
            <a:r>
              <a:rPr lang="en-US" altLang="ko-KR" sz="1600" dirty="0"/>
              <a:t>Switching to SCH</a:t>
            </a:r>
          </a:p>
          <a:p>
            <a:pPr lvl="1"/>
            <a:r>
              <a:rPr lang="en-US" altLang="ko-KR" sz="1600" dirty="0" smtClean="0"/>
              <a:t>Multi-AP </a:t>
            </a:r>
            <a:r>
              <a:rPr lang="en-US" altLang="ko-KR" sz="1600" dirty="0"/>
              <a:t>Coordination</a:t>
            </a:r>
            <a:endParaRPr lang="en-US" altLang="ko-KR" sz="1600" dirty="0">
              <a:solidFill>
                <a:srgbClr val="FF0000"/>
              </a:solidFill>
            </a:endParaRPr>
          </a:p>
          <a:p>
            <a:pPr lvl="1"/>
            <a:endParaRPr lang="en-US" altLang="ko-KR" sz="12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2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1613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[1] 23/0480r1, UHR Proposed PAR</a:t>
            </a: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[2] 23/034r1, Non-primary Channel Utilization</a:t>
            </a: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[3] 23/631r1, secondary channel usage and secondary 20MHz channel </a:t>
            </a:r>
            <a:r>
              <a:rPr lang="en-US" altLang="ko-KR" sz="1800" dirty="0" err="1">
                <a:ea typeface="굴림" panose="020B0600000101010101" pitchFamily="50" charset="-127"/>
              </a:rPr>
              <a:t>backoff</a:t>
            </a: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 smtClean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		</a:t>
            </a:r>
            <a:endParaRPr lang="en-US" altLang="ko-KR" sz="1800" dirty="0" smtClean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 smtClean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 smtClean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6084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290331</TotalTime>
  <Words>1100</Words>
  <Application>Microsoft Office PowerPoint</Application>
  <PresentationFormat>화면 슬라이드 쇼(4:3)</PresentationFormat>
  <Paragraphs>162</Paragraphs>
  <Slides>9</Slides>
  <Notes>8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6" baseType="lpstr">
      <vt:lpstr>Gulim</vt:lpstr>
      <vt:lpstr>Gulim</vt:lpstr>
      <vt:lpstr>맑은 고딕</vt:lpstr>
      <vt:lpstr>맑은 고딕</vt:lpstr>
      <vt:lpstr>Arial</vt:lpstr>
      <vt:lpstr>Times New Roman</vt:lpstr>
      <vt:lpstr>802-11-Submission</vt:lpstr>
      <vt:lpstr>Thoughts on Secondary Channel Access</vt:lpstr>
      <vt:lpstr>Introduction</vt:lpstr>
      <vt:lpstr>Recap: Wide Bandwidth Channel Access</vt:lpstr>
      <vt:lpstr>Basic Concept</vt:lpstr>
      <vt:lpstr>Back-off on Secondary Channel</vt:lpstr>
      <vt:lpstr>Frame Transmission and Reception</vt:lpstr>
      <vt:lpstr>Further Considerations </vt:lpstr>
      <vt:lpstr>Conclusion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Insun Jang</cp:lastModifiedBy>
  <cp:revision>16860</cp:revision>
  <cp:lastPrinted>2018-10-31T23:27:01Z</cp:lastPrinted>
  <dcterms:created xsi:type="dcterms:W3CDTF">2007-05-21T21:00:37Z</dcterms:created>
  <dcterms:modified xsi:type="dcterms:W3CDTF">2023-07-09T18:59:28Z</dcterms:modified>
</cp:coreProperties>
</file>