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2" r:id="rId19"/>
    <p:sldId id="933" r:id="rId20"/>
    <p:sldId id="1074" r:id="rId21"/>
    <p:sldId id="897" r:id="rId22"/>
    <p:sldId id="1143" r:id="rId23"/>
    <p:sldId id="1144" r:id="rId24"/>
    <p:sldId id="1140" r:id="rId25"/>
    <p:sldId id="1146" r:id="rId26"/>
    <p:sldId id="1145" r:id="rId27"/>
    <p:sldId id="1137" r:id="rId28"/>
    <p:sldId id="1147" r:id="rId29"/>
    <p:sldId id="842" r:id="rId30"/>
    <p:sldId id="1024" r:id="rId31"/>
    <p:sldId id="1148" r:id="rId32"/>
    <p:sldId id="1138" r:id="rId33"/>
    <p:sldId id="1139"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5970" autoAdjust="0"/>
  </p:normalViewPr>
  <p:slideViewPr>
    <p:cSldViewPr>
      <p:cViewPr varScale="1">
        <p:scale>
          <a:sx n="97" d="100"/>
          <a:sy n="97" d="100"/>
        </p:scale>
        <p:origin x="91" y="10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22905472"/>
        <c:axId val="-522894048"/>
      </c:barChart>
      <c:catAx>
        <c:axId val="-522905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22894048"/>
        <c:crosses val="autoZero"/>
        <c:auto val="1"/>
        <c:lblAlgn val="ctr"/>
        <c:lblOffset val="100"/>
        <c:noMultiLvlLbl val="0"/>
      </c:catAx>
      <c:valAx>
        <c:axId val="-5228940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229054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61889" y="304027"/>
            <a:ext cx="33729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522020358"/>
              </p:ext>
            </p:extLst>
          </p:nvPr>
        </p:nvGraphicFramePr>
        <p:xfrm>
          <a:off x="3429000" y="1752600"/>
          <a:ext cx="8305801" cy="410948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LB272 NDPA Instance TTT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and editorial comments on D1.0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23/0530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measurement setup comments resolution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23/0867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23/1126</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CIDs on TF Sounding Phase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11bf D1.0 Sensing Measurement Report Container field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343058909"/>
              </p:ext>
            </p:extLst>
          </p:nvPr>
        </p:nvGraphicFramePr>
        <p:xfrm>
          <a:off x="3429000" y="1752600"/>
          <a:ext cx="8305801" cy="370792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00FF"/>
                          </a:solidFill>
                          <a:latin typeface="+mn-lt"/>
                          <a:ea typeface="+mn-ea"/>
                          <a:cs typeface="+mn-cs"/>
                        </a:rPr>
                        <a:t>23/1126</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CIDs on TF Sounding Phase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11bf D1.0 Sensing Measurement Report Container field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to CID 2283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Reporting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2241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(1574, 1953)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77.0353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smtClean="0"/>
              <a:t>(</a:t>
            </a:r>
            <a:r>
              <a:rPr lang="en-US" altLang="zh-CN" sz="1600" smtClean="0">
                <a:solidFill>
                  <a:srgbClr val="FF0000"/>
                </a:solidFill>
              </a:rPr>
              <a:t>1003/1302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157371</TotalTime>
  <Words>3694</Words>
  <Application>Microsoft Office PowerPoint</Application>
  <PresentationFormat>宽屏</PresentationFormat>
  <Paragraphs>1026</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108</cp:revision>
  <cp:lastPrinted>2014-11-04T15:04:57Z</cp:lastPrinted>
  <dcterms:created xsi:type="dcterms:W3CDTF">2007-04-17T18:10:23Z</dcterms:created>
  <dcterms:modified xsi:type="dcterms:W3CDTF">2023-07-06T15:52:34Z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(3)2E3Fjqh1HTZ0YnR8XTYhw70PfL7CpAy8dqLB64uPy1ZW7BnC37ZQQVlAhruSPwTtng8Gzgap
BBGR5VZxh1yuSp19sp/Auxe8OASaVAUR0HpYS6SNFZOcMhkw2qqZcYyZWIKIBtuzUVZTFVT7
d8HgMUML+zam+dBeCGJAB+zUBUfO3EeThIOr+stiJbM9Y9pvC3BNsg67w6utziaDobdBoU54
6QDGM31+VoHOcjKeNE</vt:lpwstr>
  </property>
  <property fmtid="{D5CDD505-2E9C-101B-9397-08002B2CF9AE}" pid="27" name="_2015_ms_pID_7253431">
    <vt:lpwstr>yqLFnFO/cQntOjbo4TRZV84q6UI9CgAkzzMXsUQW4Ud5xHQVuf6AM0
pJ4M2AtKIvxVTrpRrjjWAokYbh6SXEcw1GpG1yJK51r4FiZ0xzLhViwx9MrXlQ1+OKn5WN3P
Dpq2YeP3AYPaZ4NaP8UyefmCrpyB7ahLnfy77a8erylcvTBij5pbFyggVeQN/CxqDrrZ7YHk
8D2Lm7WTgGo55jqQDY7Vuv6GyzPtKKaZMiii</vt:lpwstr>
  </property>
  <property fmtid="{D5CDD505-2E9C-101B-9397-08002B2CF9AE}" pid="28" name="_2015_ms_pID_7253432">
    <vt:lpwstr>UiobtmX3UuAo2ZG7A1afNUo=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