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2" r:id="rId19"/>
    <p:sldId id="933" r:id="rId20"/>
    <p:sldId id="1074" r:id="rId21"/>
    <p:sldId id="897" r:id="rId22"/>
    <p:sldId id="1143" r:id="rId23"/>
    <p:sldId id="1144" r:id="rId24"/>
    <p:sldId id="1140" r:id="rId25"/>
    <p:sldId id="1146" r:id="rId26"/>
    <p:sldId id="1145" r:id="rId27"/>
    <p:sldId id="1137" r:id="rId28"/>
    <p:sldId id="1147" r:id="rId29"/>
    <p:sldId id="842" r:id="rId30"/>
    <p:sldId id="1024" r:id="rId31"/>
    <p:sldId id="1148" r:id="rId32"/>
    <p:sldId id="1138" r:id="rId33"/>
    <p:sldId id="1139"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112" d="100"/>
          <a:sy n="112" d="100"/>
        </p:scale>
        <p:origin x="498"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04534240"/>
        <c:axId val="-2004545120"/>
      </c:barChart>
      <c:catAx>
        <c:axId val="-20045342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04545120"/>
        <c:crosses val="autoZero"/>
        <c:auto val="1"/>
        <c:lblAlgn val="ctr"/>
        <c:lblOffset val="100"/>
        <c:noMultiLvlLbl val="0"/>
      </c:catAx>
      <c:valAx>
        <c:axId val="-20045451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045342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77305" y="304027"/>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570095856"/>
              </p:ext>
            </p:extLst>
          </p:nvPr>
        </p:nvGraphicFramePr>
        <p:xfrm>
          <a:off x="3429000" y="1752600"/>
          <a:ext cx="8305801" cy="108422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and editorial comments on D1.0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156742</TotalTime>
  <Words>3299</Words>
  <Application>Microsoft Office PowerPoint</Application>
  <PresentationFormat>宽屏</PresentationFormat>
  <Paragraphs>926</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80</cp:revision>
  <cp:lastPrinted>2014-11-04T15:04:57Z</cp:lastPrinted>
  <dcterms:created xsi:type="dcterms:W3CDTF">2007-04-17T18:10:23Z</dcterms:created>
  <dcterms:modified xsi:type="dcterms:W3CDTF">2023-06-30T02:53:45Z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(3)m7hzHcxcyyZLUKjA2LCAeABqiP/6MSDMn8miaTKlk5Av3ITt2AKWgjJjt66h6YP5gyUINl8A
+scF6RbMx0hmaq1MElykMZxBLbhxkI8gJpxXiYeFBVOF6eF/OGMJDXbKpuL4MBeQQPCJZY53
a2zvvLVgNrpOc9yRLfldKas5P+xWeXMdjGXzyxWbMBV6RO5d4Er+1eGIlkntCS/lyUjyFf7c
FBf84w/Ki8ImLziWTv</vt:lpwstr>
  </property>
  <property fmtid="{D5CDD505-2E9C-101B-9397-08002B2CF9AE}" pid="27" name="_2015_ms_pID_7253431">
    <vt:lpwstr>Uwn87Q3dSNdh7ulHDI1OaHq+X390k3mxVpCpx0PZLIsOBgLgIFgoFR
V5KorLrsHVpT4jwxe3zlVyTW1EsmUoyGg4ZFEpKNic/mPJZ5Pq81A1yeCv3LHQXqlJgdYYTk
N4ytCaeHNDCzbw3HgyuH6i3/9Hjr0r7EnN3QE2x4ZNghNdAWHybuiRznHQ7CTPEArr9TWL7I
HOX8m/VLQi9jm54dBYa4VC9JF+yMoHhBUePh</vt:lpwstr>
  </property>
  <property fmtid="{D5CDD505-2E9C-101B-9397-08002B2CF9AE}" pid="28" name="_2015_ms_pID_7253432">
    <vt:lpwstr>ByDqc7ZyZBtQI2x/lhyQDBk=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