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71" r:id="rId3"/>
    <p:sldId id="372" r:id="rId4"/>
    <p:sldId id="374" r:id="rId5"/>
    <p:sldId id="373" r:id="rId6"/>
    <p:sldId id="375" r:id="rId7"/>
    <p:sldId id="376" r:id="rId8"/>
    <p:sldId id="377" r:id="rId9"/>
    <p:sldId id="37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933A0-1692-4FED-A97A-A7B7BAB3094A}" v="72" dt="2023-07-08T18:17:49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106" d="100"/>
          <a:sy n="106" d="100"/>
        </p:scale>
        <p:origin x="78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49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802.11-23/1099r0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Vendor Specific SIG field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June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98502"/>
              </p:ext>
            </p:extLst>
          </p:nvPr>
        </p:nvGraphicFramePr>
        <p:xfrm>
          <a:off x="457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Ever since 802.11a, </a:t>
            </a:r>
            <a:r>
              <a:rPr lang="en-US" dirty="0"/>
              <a:t>silicon vendors have added proprietary PHY-layer features to PPDUs despite the lack of conformant paths …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799"/>
            <a:ext cx="7772400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b="0" kern="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Goals: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Signal the presence of proprietary PHY-layer features in PPDUs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Have the signaling be understood by devices in their eco-system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Avoid confusing devices outside their eco-system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i="1" kern="0" dirty="0"/>
              <a:t>And </a:t>
            </a:r>
            <a:r>
              <a:rPr lang="en-US" sz="1600" b="0" kern="0" dirty="0"/>
              <a:t>conform to the 802.11 standard</a:t>
            </a:r>
            <a:endParaRPr lang="en-US" sz="1600" b="0" kern="0" baseline="3000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Practical reality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Use reserved bit(s) in a SIG/Service field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Use upper-layer vendor-specific capability signaling, and only enable the feature when nearby to other devices in the same eco-system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Doesn’t conform to the 802.11 standard; the use of reserved bits might clash/conflict with the use of reserved bits by </a:t>
            </a:r>
            <a:r>
              <a:rPr lang="en-US" sz="1600" b="0" kern="0" dirty="0"/>
              <a:t>devices outside their eco-system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Stakes are raised with U-SIG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This needs to support many generations of 802.11 MAC/PHY amendments and many vendors</a:t>
            </a:r>
          </a:p>
          <a:p>
            <a:pPr marL="0" indent="0">
              <a:spcBef>
                <a:spcPts val="600"/>
              </a:spcBef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39522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… and Vendor Specific Extensions nourish safe experimentation and prototyping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MAC has rich and mature mechanisms for </a:t>
            </a:r>
            <a:r>
              <a:rPr lang="en-US" sz="1600" b="0" i="1" kern="0" dirty="0"/>
              <a:t>safe </a:t>
            </a:r>
            <a:r>
              <a:rPr lang="en-US" sz="1600" b="0" kern="0" dirty="0"/>
              <a:t>feature</a:t>
            </a:r>
            <a:r>
              <a:rPr lang="en-US" sz="1600" b="0" i="1" kern="0" dirty="0"/>
              <a:t> </a:t>
            </a:r>
            <a:r>
              <a:rPr lang="en-US" sz="1600" b="0" kern="0" dirty="0"/>
              <a:t>experimentation, prototyping and deployment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elements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</a:t>
            </a:r>
            <a:r>
              <a:rPr lang="en-US" sz="1600" b="0" kern="0" dirty="0" err="1"/>
              <a:t>subelements</a:t>
            </a:r>
            <a:endParaRPr lang="en-US" sz="1600" b="0" kern="0" dirty="0"/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Action frames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Public Action frames</a:t>
            </a:r>
            <a:endParaRPr lang="en-US" sz="1600" b="0" kern="0" baseline="3000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Some of these proprietary features didn’t work out, and did not burden the 802.11 standard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Some of these proprietary features created high value and were returned to 802.11 and have been proposed/accepted as standardized features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i.e., vendor specific extensions support a rich and healthy 802.11 eco-system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However, the PHY lacks these facilities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81206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Proposal: define and signal the presence of a Vendor Specific SIG field to preserve the remaining reserved U-SIG bits for future PHY amendments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199" y="1828800"/>
            <a:ext cx="8006315" cy="155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U-SIG field: </a:t>
            </a:r>
          </a:p>
          <a:p>
            <a:pPr marL="569913" lvl="2" indent="-3365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0" kern="0" dirty="0"/>
              <a:t>a field to indicate the absence/presence of the VS SIG field</a:t>
            </a:r>
          </a:p>
          <a:p>
            <a:pPr marL="915988" lvl="3" indent="-3365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and include new version (Validate) when present</a:t>
            </a:r>
            <a:endParaRPr lang="en-US" sz="1800" b="0" kern="0" dirty="0"/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VS-SIG field: traditional SIG design with BCC, 1SS and 20 MHz-duplication: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Option A: MCS0, 1 OFDM symbol, or 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Option B: A</a:t>
            </a:r>
            <a:r>
              <a:rPr lang="en-US" sz="1600" b="0" kern="0" dirty="0"/>
              <a:t> small selection of low MCSs and numbers of OFDM symbols</a:t>
            </a:r>
            <a:endParaRPr lang="en-US" b="0" kern="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FDBB010-BFAF-121D-1EA4-D62C65BD5689}"/>
              </a:ext>
            </a:extLst>
          </p:cNvPr>
          <p:cNvGrpSpPr/>
          <p:nvPr/>
        </p:nvGrpSpPr>
        <p:grpSpPr>
          <a:xfrm>
            <a:off x="1095153" y="3873445"/>
            <a:ext cx="6705600" cy="393755"/>
            <a:chOff x="1095153" y="3810000"/>
            <a:chExt cx="6705600" cy="5334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26FA55C-D9B7-CC5E-DB35-F98AD56A7A00}"/>
                </a:ext>
              </a:extLst>
            </p:cNvPr>
            <p:cNvSpPr/>
            <p:nvPr/>
          </p:nvSpPr>
          <p:spPr bwMode="auto">
            <a:xfrm>
              <a:off x="10951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LSTF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F7CD16-5746-2147-AACB-590122925A2F}"/>
                </a:ext>
              </a:extLst>
            </p:cNvPr>
            <p:cNvSpPr/>
            <p:nvPr/>
          </p:nvSpPr>
          <p:spPr bwMode="auto">
            <a:xfrm>
              <a:off x="17047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LLTF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8C7BD9-2DA5-6CE5-69D7-DAAE378C2F6A}"/>
                </a:ext>
              </a:extLst>
            </p:cNvPr>
            <p:cNvSpPr/>
            <p:nvPr/>
          </p:nvSpPr>
          <p:spPr bwMode="auto">
            <a:xfrm>
              <a:off x="23143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LSIG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3413312-56E2-699D-77C6-01179A6E6D87}"/>
                </a:ext>
              </a:extLst>
            </p:cNvPr>
            <p:cNvSpPr/>
            <p:nvPr/>
          </p:nvSpPr>
          <p:spPr bwMode="auto">
            <a:xfrm>
              <a:off x="29239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RLSIG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559473A-45C6-9E37-3833-0D9E400301CD}"/>
                </a:ext>
              </a:extLst>
            </p:cNvPr>
            <p:cNvSpPr/>
            <p:nvPr/>
          </p:nvSpPr>
          <p:spPr bwMode="auto">
            <a:xfrm>
              <a:off x="35335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USIG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8AD12E-A7FE-A59E-FBB7-B46214EFF6F1}"/>
                </a:ext>
              </a:extLst>
            </p:cNvPr>
            <p:cNvSpPr/>
            <p:nvPr/>
          </p:nvSpPr>
          <p:spPr bwMode="auto">
            <a:xfrm>
              <a:off x="4143153" y="3810000"/>
              <a:ext cx="609600" cy="5334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VS SIG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EABB53-D59C-8A75-16DA-497D36D055D4}"/>
                </a:ext>
              </a:extLst>
            </p:cNvPr>
            <p:cNvSpPr/>
            <p:nvPr/>
          </p:nvSpPr>
          <p:spPr bwMode="auto">
            <a:xfrm>
              <a:off x="47527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UHR SIG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06E5716-AC09-F6C9-AAA8-F3FEC964785B}"/>
                </a:ext>
              </a:extLst>
            </p:cNvPr>
            <p:cNvSpPr/>
            <p:nvPr/>
          </p:nvSpPr>
          <p:spPr bwMode="auto">
            <a:xfrm>
              <a:off x="53623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UHR STF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29EFEA6-2A17-96F4-99F4-A41A2816CCE9}"/>
                </a:ext>
              </a:extLst>
            </p:cNvPr>
            <p:cNvSpPr/>
            <p:nvPr/>
          </p:nvSpPr>
          <p:spPr bwMode="auto">
            <a:xfrm>
              <a:off x="59719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UHR LTF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B84E464-2427-76F1-0AD3-3F616C6FF662}"/>
                </a:ext>
              </a:extLst>
            </p:cNvPr>
            <p:cNvSpPr/>
            <p:nvPr/>
          </p:nvSpPr>
          <p:spPr bwMode="auto">
            <a:xfrm>
              <a:off x="65815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Data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5162C7D-0309-78BE-0E08-4D80690A7040}"/>
                </a:ext>
              </a:extLst>
            </p:cNvPr>
            <p:cNvSpPr/>
            <p:nvPr/>
          </p:nvSpPr>
          <p:spPr bwMode="auto">
            <a:xfrm>
              <a:off x="7191153" y="3810000"/>
              <a:ext cx="609600" cy="533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PE</a:t>
              </a:r>
            </a:p>
          </p:txBody>
        </p:sp>
      </p:grp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E333B75-40CC-A017-65AC-2881AB5ED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90750"/>
              </p:ext>
            </p:extLst>
          </p:nvPr>
        </p:nvGraphicFramePr>
        <p:xfrm>
          <a:off x="614916" y="4572000"/>
          <a:ext cx="8229599" cy="18974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707477762"/>
                    </a:ext>
                  </a:extLst>
                </a:gridCol>
                <a:gridCol w="111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9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3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15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b="1" kern="0" dirty="0">
                          <a:effectLst/>
                          <a:latin typeface="+mn-lt"/>
                        </a:rPr>
                        <a:t>Two parts of U-SIG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Bit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Field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Number of bits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Description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58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U-SIG-1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 /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B20-B21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VS SIG Info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 / </a:t>
                      </a: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0: No VS SIG field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1: VS SIG field using MCS0 and 1 OFDM symbol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0: No VS SIG field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1: VS SIG field using MCS0 and 1 OFDM symbol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2: VS SIG field using MCS1 and 1 OFDM symbol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3: VS SIG field using MCS0 and 2 OFDM symbols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507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B20</a:t>
                      </a:r>
                      <a:r>
                        <a:rPr lang="en-AU" sz="1200" u="sng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B21/22</a:t>
                      </a: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-…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Disregard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Set to all 1s and treat as Disregard.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8E1F6BC-0ADA-CD27-4E69-AC2B5F69DEF4}"/>
              </a:ext>
            </a:extLst>
          </p:cNvPr>
          <p:cNvSpPr/>
          <p:nvPr/>
        </p:nvSpPr>
        <p:spPr bwMode="auto">
          <a:xfrm>
            <a:off x="3820703" y="4267200"/>
            <a:ext cx="1467296" cy="26993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4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usec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/ 4 or 8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usec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BE608875-61D1-1096-9DD8-3082FE0BDB15}"/>
              </a:ext>
            </a:extLst>
          </p:cNvPr>
          <p:cNvSpPr/>
          <p:nvPr/>
        </p:nvSpPr>
        <p:spPr bwMode="auto">
          <a:xfrm>
            <a:off x="3963408" y="3733799"/>
            <a:ext cx="364117" cy="139645"/>
          </a:xfrm>
          <a:prstGeom prst="curvedDownArrow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496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AU" dirty="0"/>
              <a:t>… wherein 1 / 2 examples of the potential VS SIG binary fields are: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E333B75-40CC-A017-65AC-2881AB5ED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689964"/>
              </p:ext>
            </p:extLst>
          </p:nvPr>
        </p:nvGraphicFramePr>
        <p:xfrm>
          <a:off x="685800" y="2209800"/>
          <a:ext cx="3124200" cy="13682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  <a:ea typeface="Times New Roman"/>
                        </a:rPr>
                        <a:t>Bitwidth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Vendor ID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VS Validate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198197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Vendor Specific Content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CRC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8880174"/>
                  </a:ext>
                </a:extLst>
              </a:tr>
              <a:tr h="219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Tail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957938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8F51BE3F-53A7-4B0E-CCDF-28CFBC6E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61918"/>
              </p:ext>
            </p:extLst>
          </p:nvPr>
        </p:nvGraphicFramePr>
        <p:xfrm>
          <a:off x="4419600" y="2211573"/>
          <a:ext cx="4191001" cy="13682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489370282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06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  <a:ea typeface="Times New Roman"/>
                        </a:rPr>
                        <a:t>Bitwidth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Description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Vendor ID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  <a:endParaRPr lang="en-AU" sz="14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  <a:endParaRPr lang="en-AU" sz="140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VS Validate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688118"/>
                  </a:ext>
                </a:extLst>
              </a:tr>
              <a:tr h="2202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Vendor Specific Content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22023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CRC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8880174"/>
                  </a:ext>
                </a:extLst>
              </a:tr>
              <a:tr h="22023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Tail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957938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46548693-6D8D-EB6B-C5CD-08D397544C8C}"/>
              </a:ext>
            </a:extLst>
          </p:cNvPr>
          <p:cNvSpPr/>
          <p:nvPr/>
        </p:nvSpPr>
        <p:spPr bwMode="auto">
          <a:xfrm>
            <a:off x="685800" y="1600200"/>
            <a:ext cx="31242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26 bits available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(MCS0, 1 OFDM symbol)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32A9A6D-A678-5079-2EA1-FD31808B60DB}"/>
              </a:ext>
            </a:extLst>
          </p:cNvPr>
          <p:cNvSpPr/>
          <p:nvPr/>
        </p:nvSpPr>
        <p:spPr bwMode="auto">
          <a:xfrm>
            <a:off x="4327525" y="1600200"/>
            <a:ext cx="31242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52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bits available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(MCS1 or 2 OFDM symbols)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350A45D-40D4-8CAD-05D8-E6964FE06EA2}"/>
              </a:ext>
            </a:extLst>
          </p:cNvPr>
          <p:cNvSpPr txBox="1">
            <a:spLocks/>
          </p:cNvSpPr>
          <p:nvPr/>
        </p:nvSpPr>
        <p:spPr bwMode="auto">
          <a:xfrm>
            <a:off x="838201" y="3733800"/>
            <a:ext cx="7772400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ID: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9-bit and 16-bit Vendor IDs are a finite resource and must be limited to genuine silicon vendors - might be assigned judiciously by 802.11 ANA and acclaimed by a WG vote</a:t>
            </a:r>
          </a:p>
          <a:p>
            <a:pPr marL="539750" lvl="3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24-bit Vendor ID = OUI; allocated in the usual way (no need to support OI)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VS Validate: 0 (continue receiving PPDU whether or not VS signaling is known), 1 (continue receiving PPDU if VS signaling known; otherwise just assert CCA busy required for the rest of the PPDU)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Vendor Specific Content = not specified by 802.11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13262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Receive Procedure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799"/>
            <a:ext cx="77724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Font typeface="+mj-lt"/>
              <a:buAutoNum type="alphaUcPeriod"/>
            </a:pPr>
            <a:r>
              <a:rPr lang="en-US" sz="1600" b="0" kern="0" dirty="0"/>
              <a:t>A UHR STA that receives a UHR PPDU identifies the presence and duration of the VS SIG field</a:t>
            </a:r>
          </a:p>
          <a:p>
            <a:pPr>
              <a:spcBef>
                <a:spcPts val="600"/>
              </a:spcBef>
              <a:buFont typeface="+mj-lt"/>
              <a:buAutoNum type="alphaUcPeriod"/>
            </a:pPr>
            <a:r>
              <a:rPr lang="en-US" sz="1600" b="0" kern="0" dirty="0"/>
              <a:t>If the VS-SIG field is present:</a:t>
            </a:r>
          </a:p>
          <a:p>
            <a:pPr marL="576262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b="0" kern="0" dirty="0"/>
              <a:t>If the VS SIG CRC is bad:</a:t>
            </a:r>
          </a:p>
          <a:p>
            <a:pPr marL="873124" lvl="2" indent="-457200">
              <a:spcBef>
                <a:spcPts val="600"/>
              </a:spcBef>
              <a:buFont typeface="+mj-lt"/>
              <a:buAutoNum type="alphaLcPeriod"/>
            </a:pPr>
            <a:r>
              <a:rPr lang="en-US" b="0" kern="0" dirty="0"/>
              <a:t>The STA may stop processing the PPDU or skip over the VS-SIG (with unchanged CCA requirements either way) </a:t>
            </a:r>
          </a:p>
          <a:p>
            <a:pPr marL="574675" lvl="1" indent="-341313">
              <a:spcBef>
                <a:spcPts val="600"/>
              </a:spcBef>
              <a:buFont typeface="+mj-lt"/>
              <a:buAutoNum type="arabicPeriod"/>
            </a:pPr>
            <a:r>
              <a:rPr lang="en-US" sz="1600" b="0" kern="0" dirty="0"/>
              <a:t>Else:</a:t>
            </a:r>
          </a:p>
          <a:p>
            <a:pPr marL="873124" lvl="2" indent="-457200">
              <a:spcBef>
                <a:spcPts val="600"/>
              </a:spcBef>
              <a:buFont typeface="+mj-lt"/>
              <a:buAutoNum type="alphaLcPeriod"/>
            </a:pPr>
            <a:r>
              <a:rPr lang="en-US" b="0" kern="0" dirty="0"/>
              <a:t>If the STA understands the VS signaling*, the STA processes the PPDU using the vendor extensions</a:t>
            </a:r>
          </a:p>
          <a:p>
            <a:pPr marL="873124" lvl="2" indent="-457200">
              <a:spcBef>
                <a:spcPts val="600"/>
              </a:spcBef>
              <a:buFont typeface="+mj-lt"/>
              <a:buAutoNum type="alphaLcPeriod"/>
            </a:pPr>
            <a:r>
              <a:rPr lang="en-US" kern="0" dirty="0"/>
              <a:t>Elseif the VS </a:t>
            </a:r>
            <a:r>
              <a:rPr lang="en-US" b="0" kern="0" dirty="0"/>
              <a:t>Validate field equals 0, the STA processes the PPDU without the vendor extensions</a:t>
            </a:r>
            <a:endParaRPr lang="en-US" b="1" kern="0" dirty="0"/>
          </a:p>
          <a:p>
            <a:pPr marL="873124" lvl="2" indent="-457200">
              <a:spcBef>
                <a:spcPts val="600"/>
              </a:spcBef>
              <a:buFont typeface="+mj-lt"/>
              <a:buAutoNum type="alphaLcPeriod"/>
            </a:pPr>
            <a:r>
              <a:rPr lang="en-US" kern="0" dirty="0"/>
              <a:t>Else (VS </a:t>
            </a:r>
            <a:r>
              <a:rPr lang="en-US" b="0" kern="0" dirty="0"/>
              <a:t>Validate field equals 1</a:t>
            </a:r>
            <a:r>
              <a:rPr lang="en-US" kern="0" dirty="0"/>
              <a:t>) </a:t>
            </a:r>
            <a:r>
              <a:rPr lang="en-US" b="0" kern="0" dirty="0"/>
              <a:t>the STA stops processing the PPDU (with unchanged CCA requirements)</a:t>
            </a:r>
          </a:p>
          <a:p>
            <a:pPr marL="0" indent="0">
              <a:spcBef>
                <a:spcPts val="600"/>
              </a:spcBef>
            </a:pPr>
            <a:endParaRPr lang="en-US" b="0" kern="0" dirty="0"/>
          </a:p>
          <a:p>
            <a:pPr marL="0" indent="0">
              <a:spcBef>
                <a:spcPts val="600"/>
              </a:spcBef>
            </a:pPr>
            <a:r>
              <a:rPr lang="en-US" b="0" kern="0" dirty="0"/>
              <a:t>*</a:t>
            </a:r>
            <a:r>
              <a:rPr lang="en-US" sz="1200" b="0" kern="0" dirty="0"/>
              <a:t> VS signaling = Vendor ID + any </a:t>
            </a:r>
            <a:r>
              <a:rPr lang="en-US" b="0" kern="0" dirty="0"/>
              <a:t>portions of the Vendor Specific Content that have Validate semantics too.</a:t>
            </a:r>
          </a:p>
        </p:txBody>
      </p:sp>
    </p:spTree>
    <p:extLst>
      <p:ext uri="{BB962C8B-B14F-4D97-AF65-F5344CB8AC3E}">
        <p14:creationId xmlns:p14="http://schemas.microsoft.com/office/powerpoint/2010/main" val="281036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We propose a way to future proof the U-SIG field even when there are vendors that seek to incorporate vendor specific features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overhead is 1-2 bits in the U-SIG field for disinterested vendors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b="0" kern="0" dirty="0"/>
              <a:t>The overhead is 4-8 </a:t>
            </a:r>
            <a:r>
              <a:rPr lang="en-US" sz="1600" b="0" kern="0" dirty="0" err="1"/>
              <a:t>usec</a:t>
            </a:r>
            <a:r>
              <a:rPr lang="en-US" sz="1600" b="0" kern="0" dirty="0"/>
              <a:t> for vendors seeking to incorporate vendor specific features, and offers circa 6-17-25 bits for vendor specific content for signaling vendor specific PPDU extensions.</a:t>
            </a:r>
          </a:p>
        </p:txBody>
      </p:sp>
    </p:spTree>
    <p:extLst>
      <p:ext uri="{BB962C8B-B14F-4D97-AF65-F5344CB8AC3E}">
        <p14:creationId xmlns:p14="http://schemas.microsoft.com/office/powerpoint/2010/main" val="21458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84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Hypothetical Examples where Vendor Specific Signalling is needed for (UL/DL, VS Validate = 0/1):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 et al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4F6B516-EF31-9CB7-3903-C2254DA4CC6E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UL MU PPDU indicates VS Validate = 0 and: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TX reports it is currently moving at high speed; or not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TX reports is has extra-low low phase noise / amplitude wander / EVM transmitter; or not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…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UL MU PPDU indicates VS Validate = 1 and: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Sends a VS constellation/code rate/FEC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…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DL PPDU* indicates VS Validate = 0 and: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Sends standardized constellations/code rates/FECs to users outside the ecosystem and VS constellations/code rates/FECs to individual users (or groups of users) within the ecosystem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…</a:t>
            </a:r>
          </a:p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00" b="0" kern="0" dirty="0"/>
              <a:t>DL PPDU* indicates VS Validate = 1 and: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Uses an extra-short GI for the Data field</a:t>
            </a:r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r>
              <a:rPr lang="en-US" sz="1400" b="0" kern="0" dirty="0"/>
              <a:t>…</a:t>
            </a:r>
          </a:p>
          <a:p>
            <a:pPr marL="0" indent="0">
              <a:spcBef>
                <a:spcPts val="300"/>
              </a:spcBef>
            </a:pPr>
            <a:endParaRPr lang="en-US" sz="1100" b="0" kern="0" dirty="0"/>
          </a:p>
          <a:p>
            <a:pPr marL="0" indent="0">
              <a:spcBef>
                <a:spcPts val="300"/>
              </a:spcBef>
            </a:pPr>
            <a:r>
              <a:rPr lang="en-US" sz="1100" b="0" kern="0" dirty="0"/>
              <a:t>*For when BSS Color and STA-ID are not locally unique; or when the RX HW is virtualized and the RX is in communication with other APs</a:t>
            </a:r>
            <a:r>
              <a:rPr lang="en-US" sz="1100" b="0" kern="0"/>
              <a:t>/GOs</a:t>
            </a:r>
            <a:r>
              <a:rPr lang="en-US" sz="1100" b="0" kern="0" dirty="0"/>
              <a:t>, </a:t>
            </a:r>
            <a:r>
              <a:rPr lang="en-US" sz="1100" b="0" kern="0" dirty="0" err="1"/>
              <a:t>etc</a:t>
            </a:r>
            <a:endParaRPr lang="en-US" sz="1100" b="0" kern="0" dirty="0"/>
          </a:p>
          <a:p>
            <a:pPr marL="574675" indent="-285750">
              <a:spcBef>
                <a:spcPts val="300"/>
              </a:spcBef>
              <a:buFont typeface="Courier New" panose="02070309020205020404" pitchFamily="49" charset="0"/>
              <a:buChar char="o"/>
            </a:pPr>
            <a:endParaRPr lang="en-US" sz="1400" b="0" kern="0" dirty="0"/>
          </a:p>
        </p:txBody>
      </p:sp>
    </p:spTree>
    <p:extLst>
      <p:ext uri="{BB962C8B-B14F-4D97-AF65-F5344CB8AC3E}">
        <p14:creationId xmlns:p14="http://schemas.microsoft.com/office/powerpoint/2010/main" val="3937152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1160</Words>
  <Application>Microsoft Office PowerPoint</Application>
  <PresentationFormat>On-screen Show (4:3)</PresentationFormat>
  <Paragraphs>181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Courier New</vt:lpstr>
      <vt:lpstr>Times New Roman</vt:lpstr>
      <vt:lpstr>802-11-Submission</vt:lpstr>
      <vt:lpstr>Vendor Specific SIG field</vt:lpstr>
      <vt:lpstr>Ever since 802.11a, silicon vendors have added proprietary PHY-layer features to PPDUs despite the lack of conformant paths …</vt:lpstr>
      <vt:lpstr>… and Vendor Specific Extensions nourish safe experimentation and prototyping</vt:lpstr>
      <vt:lpstr>Proposal: define and signal the presence of a Vendor Specific SIG field to preserve the remaining reserved U-SIG bits for future PHY amendments …</vt:lpstr>
      <vt:lpstr>… wherein 1 / 2 examples of the potential VS SIG binary fields are:</vt:lpstr>
      <vt:lpstr>Receive Procedure</vt:lpstr>
      <vt:lpstr>Summary</vt:lpstr>
      <vt:lpstr>Backup</vt:lpstr>
      <vt:lpstr>Hypothetical Examples where Vendor Specific Signalling is needed for (UL/DL, VS Validate = 0/1):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Vendor Specific SIG field</dc:title>
  <dc:creator/>
  <cp:keywords>23/1099</cp:keywords>
  <cp:lastModifiedBy/>
  <cp:revision>6</cp:revision>
  <dcterms:created xsi:type="dcterms:W3CDTF">2011-09-19T06:02:14Z</dcterms:created>
  <dcterms:modified xsi:type="dcterms:W3CDTF">2023-07-08T18:25:34Z</dcterms:modified>
</cp:coreProperties>
</file>