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83" r:id="rId2"/>
    <p:sldId id="1136" r:id="rId3"/>
    <p:sldId id="1239" r:id="rId4"/>
    <p:sldId id="1230" r:id="rId5"/>
    <p:sldId id="1240" r:id="rId6"/>
    <p:sldId id="1243" r:id="rId7"/>
    <p:sldId id="1242" r:id="rId8"/>
    <p:sldId id="1180" r:id="rId9"/>
    <p:sldId id="1238" r:id="rId10"/>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00FF"/>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BA6D32-DF29-4FB8-847D-ACCBDC1507D8}" v="4" dt="2021-01-15T06:11:16.9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389" autoAdjust="0"/>
    <p:restoredTop sz="95109" autoAdjust="0"/>
  </p:normalViewPr>
  <p:slideViewPr>
    <p:cSldViewPr>
      <p:cViewPr varScale="1">
        <p:scale>
          <a:sx n="84" d="100"/>
          <a:sy n="84" d="100"/>
        </p:scale>
        <p:origin x="1920" y="62"/>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0" d="100"/>
          <a:sy n="90" d="100"/>
        </p:scale>
        <p:origin x="1742" y="62"/>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handoutMaster" Target="handoutMasters/handoutMaster1.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g Insun" userId="9a6367cea696bed7" providerId="LiveId" clId="{DBAAFB3A-F937-4724-A5EB-D3F01C203A47}"/>
    <pc:docChg chg="undo custSel addSld delSld modSld sldOrd modMainMaster">
      <pc:chgData name="Jang Insun" userId="9a6367cea696bed7" providerId="LiveId" clId="{DBAAFB3A-F937-4724-A5EB-D3F01C203A47}" dt="2020-11-02T09:11:58.553" v="4823" actId="47"/>
      <pc:docMkLst>
        <pc:docMk/>
      </pc:docMkLst>
      <pc:sldChg chg="modSp mod">
        <pc:chgData name="Jang Insun" userId="9a6367cea696bed7" providerId="LiveId" clId="{DBAAFB3A-F937-4724-A5EB-D3F01C203A47}" dt="2020-11-02T06:24:28.975" v="112" actId="20577"/>
        <pc:sldMkLst>
          <pc:docMk/>
          <pc:sldMk cId="0" sldId="283"/>
        </pc:sldMkLst>
        <pc:spChg chg="mod">
          <ac:chgData name="Jang Insun" userId="9a6367cea696bed7" providerId="LiveId" clId="{DBAAFB3A-F937-4724-A5EB-D3F01C203A47}" dt="2020-11-02T06:22:59.926" v="57" actId="207"/>
          <ac:spMkLst>
            <pc:docMk/>
            <pc:sldMk cId="0" sldId="283"/>
            <ac:spMk id="6149" creationId="{00000000-0000-0000-0000-000000000000}"/>
          </ac:spMkLst>
        </pc:spChg>
        <pc:spChg chg="mod">
          <ac:chgData name="Jang Insun" userId="9a6367cea696bed7" providerId="LiveId" clId="{DBAAFB3A-F937-4724-A5EB-D3F01C203A47}" dt="2020-11-02T06:23:04.870" v="70" actId="20577"/>
          <ac:spMkLst>
            <pc:docMk/>
            <pc:sldMk cId="0" sldId="283"/>
            <ac:spMk id="6150" creationId="{00000000-0000-0000-0000-000000000000}"/>
          </ac:spMkLst>
        </pc:spChg>
        <pc:graphicFrameChg chg="mod modGraphic">
          <ac:chgData name="Jang Insun" userId="9a6367cea696bed7" providerId="LiveId" clId="{DBAAFB3A-F937-4724-A5EB-D3F01C203A47}" dt="2020-11-02T06:24:28.975" v="112" actId="20577"/>
          <ac:graphicFrameMkLst>
            <pc:docMk/>
            <pc:sldMk cId="0" sldId="283"/>
            <ac:graphicFrameMk id="9" creationId="{00000000-0000-0000-0000-000000000000}"/>
          </ac:graphicFrameMkLst>
        </pc:graphicFrameChg>
      </pc:sldChg>
      <pc:sldChg chg="modSp mod">
        <pc:chgData name="Jang Insun" userId="9a6367cea696bed7" providerId="LiveId" clId="{DBAAFB3A-F937-4724-A5EB-D3F01C203A47}" dt="2020-11-02T09:00:20.668" v="4451" actId="20577"/>
        <pc:sldMkLst>
          <pc:docMk/>
          <pc:sldMk cId="1427592943" sldId="1132"/>
        </pc:sldMkLst>
        <pc:spChg chg="mod">
          <ac:chgData name="Jang Insun" userId="9a6367cea696bed7" providerId="LiveId" clId="{DBAAFB3A-F937-4724-A5EB-D3F01C203A47}" dt="2020-11-02T09:00:20.668" v="4451" actId="20577"/>
          <ac:spMkLst>
            <pc:docMk/>
            <pc:sldMk cId="1427592943" sldId="1132"/>
            <ac:spMk id="3" creationId="{00000000-0000-0000-0000-000000000000}"/>
          </ac:spMkLst>
        </pc:spChg>
      </pc:sldChg>
      <pc:sldChg chg="del">
        <pc:chgData name="Jang Insun" userId="9a6367cea696bed7" providerId="LiveId" clId="{DBAAFB3A-F937-4724-A5EB-D3F01C203A47}" dt="2020-11-02T09:11:56.062" v="4821" actId="47"/>
        <pc:sldMkLst>
          <pc:docMk/>
          <pc:sldMk cId="3686947486" sldId="1133"/>
        </pc:sldMkLst>
      </pc:sldChg>
      <pc:sldChg chg="modSp mod">
        <pc:chgData name="Jang Insun" userId="9a6367cea696bed7" providerId="LiveId" clId="{DBAAFB3A-F937-4724-A5EB-D3F01C203A47}" dt="2020-11-02T07:04:57.080" v="901" actId="20577"/>
        <pc:sldMkLst>
          <pc:docMk/>
          <pc:sldMk cId="240887288" sldId="1136"/>
        </pc:sldMkLst>
        <pc:spChg chg="mod">
          <ac:chgData name="Jang Insun" userId="9a6367cea696bed7" providerId="LiveId" clId="{DBAAFB3A-F937-4724-A5EB-D3F01C203A47}" dt="2020-11-02T07:04:57.080" v="901" actId="20577"/>
          <ac:spMkLst>
            <pc:docMk/>
            <pc:sldMk cId="240887288" sldId="1136"/>
            <ac:spMk id="3" creationId="{00000000-0000-0000-0000-000000000000}"/>
          </ac:spMkLst>
        </pc:spChg>
      </pc:sldChg>
      <pc:sldChg chg="addSp delSp modSp mod">
        <pc:chgData name="Jang Insun" userId="9a6367cea696bed7" providerId="LiveId" clId="{DBAAFB3A-F937-4724-A5EB-D3F01C203A47}" dt="2020-11-02T08:04:00.486" v="1953" actId="1036"/>
        <pc:sldMkLst>
          <pc:docMk/>
          <pc:sldMk cId="1702715037" sldId="1138"/>
        </pc:sldMkLst>
        <pc:spChg chg="mod">
          <ac:chgData name="Jang Insun" userId="9a6367cea696bed7" providerId="LiveId" clId="{DBAAFB3A-F937-4724-A5EB-D3F01C203A47}" dt="2020-11-02T07:04:04.482" v="861" actId="20577"/>
          <ac:spMkLst>
            <pc:docMk/>
            <pc:sldMk cId="1702715037" sldId="1138"/>
            <ac:spMk id="2" creationId="{00000000-0000-0000-0000-000000000000}"/>
          </ac:spMkLst>
        </pc:spChg>
        <pc:spChg chg="mod">
          <ac:chgData name="Jang Insun" userId="9a6367cea696bed7" providerId="LiveId" clId="{DBAAFB3A-F937-4724-A5EB-D3F01C203A47}" dt="2020-11-02T08:03:55.937" v="1948" actId="20577"/>
          <ac:spMkLst>
            <pc:docMk/>
            <pc:sldMk cId="1702715037" sldId="1138"/>
            <ac:spMk id="3" creationId="{00000000-0000-0000-0000-000000000000}"/>
          </ac:spMkLst>
        </pc:spChg>
        <pc:spChg chg="del">
          <ac:chgData name="Jang Insun" userId="9a6367cea696bed7" providerId="LiveId" clId="{DBAAFB3A-F937-4724-A5EB-D3F01C203A47}" dt="2020-11-02T06:35:29.032" v="626" actId="478"/>
          <ac:spMkLst>
            <pc:docMk/>
            <pc:sldMk cId="1702715037" sldId="1138"/>
            <ac:spMk id="6" creationId="{00000000-0000-0000-0000-000000000000}"/>
          </ac:spMkLst>
        </pc:spChg>
        <pc:picChg chg="del">
          <ac:chgData name="Jang Insun" userId="9a6367cea696bed7" providerId="LiveId" clId="{DBAAFB3A-F937-4724-A5EB-D3F01C203A47}" dt="2020-11-02T06:35:17.656" v="604" actId="478"/>
          <ac:picMkLst>
            <pc:docMk/>
            <pc:sldMk cId="1702715037" sldId="1138"/>
            <ac:picMk id="7" creationId="{00000000-0000-0000-0000-000000000000}"/>
          </ac:picMkLst>
        </pc:picChg>
        <pc:picChg chg="add del mod">
          <ac:chgData name="Jang Insun" userId="9a6367cea696bed7" providerId="LiveId" clId="{DBAAFB3A-F937-4724-A5EB-D3F01C203A47}" dt="2020-11-02T07:01:18.132" v="630" actId="478"/>
          <ac:picMkLst>
            <pc:docMk/>
            <pc:sldMk cId="1702715037" sldId="1138"/>
            <ac:picMk id="8" creationId="{D1B9817F-3C34-4231-A9E5-4008616BE581}"/>
          </ac:picMkLst>
        </pc:picChg>
        <pc:picChg chg="add del mod">
          <ac:chgData name="Jang Insun" userId="9a6367cea696bed7" providerId="LiveId" clId="{DBAAFB3A-F937-4724-A5EB-D3F01C203A47}" dt="2020-11-02T07:03:16.317" v="786" actId="478"/>
          <ac:picMkLst>
            <pc:docMk/>
            <pc:sldMk cId="1702715037" sldId="1138"/>
            <ac:picMk id="9" creationId="{62AB677E-2D8D-456B-800E-6F2E6E6ABE08}"/>
          </ac:picMkLst>
        </pc:picChg>
        <pc:picChg chg="add mod">
          <ac:chgData name="Jang Insun" userId="9a6367cea696bed7" providerId="LiveId" clId="{DBAAFB3A-F937-4724-A5EB-D3F01C203A47}" dt="2020-11-02T08:04:00.486" v="1953" actId="1036"/>
          <ac:picMkLst>
            <pc:docMk/>
            <pc:sldMk cId="1702715037" sldId="1138"/>
            <ac:picMk id="10" creationId="{ADE899CE-84BC-4545-84B1-A39CF337A10D}"/>
          </ac:picMkLst>
        </pc:picChg>
      </pc:sldChg>
      <pc:sldChg chg="del ord">
        <pc:chgData name="Jang Insun" userId="9a6367cea696bed7" providerId="LiveId" clId="{DBAAFB3A-F937-4724-A5EB-D3F01C203A47}" dt="2020-11-02T07:07:01.228" v="999" actId="47"/>
        <pc:sldMkLst>
          <pc:docMk/>
          <pc:sldMk cId="3841756078" sldId="1140"/>
        </pc:sldMkLst>
      </pc:sldChg>
      <pc:sldChg chg="modSp del mod">
        <pc:chgData name="Jang Insun" userId="9a6367cea696bed7" providerId="LiveId" clId="{DBAAFB3A-F937-4724-A5EB-D3F01C203A47}" dt="2020-11-02T08:59:55.777" v="4413" actId="47"/>
        <pc:sldMkLst>
          <pc:docMk/>
          <pc:sldMk cId="2324980777" sldId="1141"/>
        </pc:sldMkLst>
        <pc:spChg chg="mod">
          <ac:chgData name="Jang Insun" userId="9a6367cea696bed7" providerId="LiveId" clId="{DBAAFB3A-F937-4724-A5EB-D3F01C203A47}" dt="2020-11-02T08:59:53.689" v="4412" actId="20577"/>
          <ac:spMkLst>
            <pc:docMk/>
            <pc:sldMk cId="2324980777" sldId="1141"/>
            <ac:spMk id="2" creationId="{00000000-0000-0000-0000-000000000000}"/>
          </ac:spMkLst>
        </pc:spChg>
      </pc:sldChg>
      <pc:sldChg chg="del">
        <pc:chgData name="Jang Insun" userId="9a6367cea696bed7" providerId="LiveId" clId="{DBAAFB3A-F937-4724-A5EB-D3F01C203A47}" dt="2020-11-02T08:59:56.532" v="4416" actId="47"/>
        <pc:sldMkLst>
          <pc:docMk/>
          <pc:sldMk cId="1188786434" sldId="1148"/>
        </pc:sldMkLst>
      </pc:sldChg>
      <pc:sldChg chg="del">
        <pc:chgData name="Jang Insun" userId="9a6367cea696bed7" providerId="LiveId" clId="{DBAAFB3A-F937-4724-A5EB-D3F01C203A47}" dt="2020-11-02T09:11:58.097" v="4822" actId="47"/>
        <pc:sldMkLst>
          <pc:docMk/>
          <pc:sldMk cId="3903702909" sldId="1150"/>
        </pc:sldMkLst>
      </pc:sldChg>
      <pc:sldChg chg="del">
        <pc:chgData name="Jang Insun" userId="9a6367cea696bed7" providerId="LiveId" clId="{DBAAFB3A-F937-4724-A5EB-D3F01C203A47}" dt="2020-11-02T09:11:58.553" v="4823" actId="47"/>
        <pc:sldMkLst>
          <pc:docMk/>
          <pc:sldMk cId="3719520648" sldId="1151"/>
        </pc:sldMkLst>
      </pc:sldChg>
      <pc:sldChg chg="del">
        <pc:chgData name="Jang Insun" userId="9a6367cea696bed7" providerId="LiveId" clId="{DBAAFB3A-F937-4724-A5EB-D3F01C203A47}" dt="2020-11-02T08:59:55.917" v="4414" actId="47"/>
        <pc:sldMkLst>
          <pc:docMk/>
          <pc:sldMk cId="2829069243" sldId="1155"/>
        </pc:sldMkLst>
      </pc:sldChg>
      <pc:sldChg chg="del">
        <pc:chgData name="Jang Insun" userId="9a6367cea696bed7" providerId="LiveId" clId="{DBAAFB3A-F937-4724-A5EB-D3F01C203A47}" dt="2020-11-02T08:59:56.060" v="4415" actId="47"/>
        <pc:sldMkLst>
          <pc:docMk/>
          <pc:sldMk cId="457485022" sldId="1156"/>
        </pc:sldMkLst>
      </pc:sldChg>
      <pc:sldChg chg="del">
        <pc:chgData name="Jang Insun" userId="9a6367cea696bed7" providerId="LiveId" clId="{DBAAFB3A-F937-4724-A5EB-D3F01C203A47}" dt="2020-11-02T08:59:57.049" v="4417" actId="47"/>
        <pc:sldMkLst>
          <pc:docMk/>
          <pc:sldMk cId="3570503581" sldId="1157"/>
        </pc:sldMkLst>
      </pc:sldChg>
      <pc:sldChg chg="del">
        <pc:chgData name="Jang Insun" userId="9a6367cea696bed7" providerId="LiveId" clId="{DBAAFB3A-F937-4724-A5EB-D3F01C203A47}" dt="2020-11-02T09:11:55.749" v="4820" actId="47"/>
        <pc:sldMkLst>
          <pc:docMk/>
          <pc:sldMk cId="391834690" sldId="1162"/>
        </pc:sldMkLst>
      </pc:sldChg>
      <pc:sldChg chg="addSp delSp modSp add mod">
        <pc:chgData name="Jang Insun" userId="9a6367cea696bed7" providerId="LiveId" clId="{DBAAFB3A-F937-4724-A5EB-D3F01C203A47}" dt="2020-11-02T08:36:02.080" v="3128" actId="1076"/>
        <pc:sldMkLst>
          <pc:docMk/>
          <pc:sldMk cId="118473899" sldId="1163"/>
        </pc:sldMkLst>
        <pc:spChg chg="mod">
          <ac:chgData name="Jang Insun" userId="9a6367cea696bed7" providerId="LiveId" clId="{DBAAFB3A-F937-4724-A5EB-D3F01C203A47}" dt="2020-11-02T08:05:58.198" v="2207" actId="20577"/>
          <ac:spMkLst>
            <pc:docMk/>
            <pc:sldMk cId="118473899" sldId="1163"/>
            <ac:spMk id="2" creationId="{00000000-0000-0000-0000-000000000000}"/>
          </ac:spMkLst>
        </pc:spChg>
        <pc:spChg chg="mod">
          <ac:chgData name="Jang Insun" userId="9a6367cea696bed7" providerId="LiveId" clId="{DBAAFB3A-F937-4724-A5EB-D3F01C203A47}" dt="2020-11-02T08:36:00.143" v="3127" actId="20577"/>
          <ac:spMkLst>
            <pc:docMk/>
            <pc:sldMk cId="118473899" sldId="1163"/>
            <ac:spMk id="3" creationId="{00000000-0000-0000-0000-000000000000}"/>
          </ac:spMkLst>
        </pc:spChg>
        <pc:picChg chg="add del mod">
          <ac:chgData name="Jang Insun" userId="9a6367cea696bed7" providerId="LiveId" clId="{DBAAFB3A-F937-4724-A5EB-D3F01C203A47}" dt="2020-11-02T08:17:23.624" v="3017" actId="478"/>
          <ac:picMkLst>
            <pc:docMk/>
            <pc:sldMk cId="118473899" sldId="1163"/>
            <ac:picMk id="6" creationId="{6D511B99-1BC8-4795-8B8D-4E81D0857D7F}"/>
          </ac:picMkLst>
        </pc:picChg>
        <pc:picChg chg="add mod">
          <ac:chgData name="Jang Insun" userId="9a6367cea696bed7" providerId="LiveId" clId="{DBAAFB3A-F937-4724-A5EB-D3F01C203A47}" dt="2020-11-02T08:36:02.080" v="3128" actId="1076"/>
          <ac:picMkLst>
            <pc:docMk/>
            <pc:sldMk cId="118473899" sldId="1163"/>
            <ac:picMk id="7" creationId="{89624E60-FE34-4644-946D-23F3A772552D}"/>
          </ac:picMkLst>
        </pc:picChg>
      </pc:sldChg>
      <pc:sldChg chg="modSp add del mod">
        <pc:chgData name="Jang Insun" userId="9a6367cea696bed7" providerId="LiveId" clId="{DBAAFB3A-F937-4724-A5EB-D3F01C203A47}" dt="2020-11-02T09:04:52.050" v="4819" actId="47"/>
        <pc:sldMkLst>
          <pc:docMk/>
          <pc:sldMk cId="3543034093" sldId="1164"/>
        </pc:sldMkLst>
        <pc:spChg chg="mod">
          <ac:chgData name="Jang Insun" userId="9a6367cea696bed7" providerId="LiveId" clId="{DBAAFB3A-F937-4724-A5EB-D3F01C203A47}" dt="2020-11-02T08:06:39.913" v="2283" actId="20577"/>
          <ac:spMkLst>
            <pc:docMk/>
            <pc:sldMk cId="3543034093" sldId="1164"/>
            <ac:spMk id="2" creationId="{00000000-0000-0000-0000-000000000000}"/>
          </ac:spMkLst>
        </pc:spChg>
        <pc:spChg chg="mod">
          <ac:chgData name="Jang Insun" userId="9a6367cea696bed7" providerId="LiveId" clId="{DBAAFB3A-F937-4724-A5EB-D3F01C203A47}" dt="2020-11-02T08:07:51.679" v="2448" actId="20577"/>
          <ac:spMkLst>
            <pc:docMk/>
            <pc:sldMk cId="3543034093" sldId="1164"/>
            <ac:spMk id="3" creationId="{00000000-0000-0000-0000-000000000000}"/>
          </ac:spMkLst>
        </pc:spChg>
      </pc:sldChg>
      <pc:sldChg chg="addSp delSp modSp add mod">
        <pc:chgData name="Jang Insun" userId="9a6367cea696bed7" providerId="LiveId" clId="{DBAAFB3A-F937-4724-A5EB-D3F01C203A47}" dt="2020-11-02T09:04:43.633" v="4816" actId="20577"/>
        <pc:sldMkLst>
          <pc:docMk/>
          <pc:sldMk cId="2187253843" sldId="1165"/>
        </pc:sldMkLst>
        <pc:spChg chg="mod">
          <ac:chgData name="Jang Insun" userId="9a6367cea696bed7" providerId="LiveId" clId="{DBAAFB3A-F937-4724-A5EB-D3F01C203A47}" dt="2020-11-02T09:04:43.633" v="4816" actId="20577"/>
          <ac:spMkLst>
            <pc:docMk/>
            <pc:sldMk cId="2187253843" sldId="1165"/>
            <ac:spMk id="2" creationId="{00000000-0000-0000-0000-000000000000}"/>
          </ac:spMkLst>
        </pc:spChg>
        <pc:spChg chg="mod">
          <ac:chgData name="Jang Insun" userId="9a6367cea696bed7" providerId="LiveId" clId="{DBAAFB3A-F937-4724-A5EB-D3F01C203A47}" dt="2020-11-02T09:00:58.951" v="4454" actId="6549"/>
          <ac:spMkLst>
            <pc:docMk/>
            <pc:sldMk cId="2187253843" sldId="1165"/>
            <ac:spMk id="3" creationId="{00000000-0000-0000-0000-000000000000}"/>
          </ac:spMkLst>
        </pc:spChg>
        <pc:spChg chg="add mod">
          <ac:chgData name="Jang Insun" userId="9a6367cea696bed7" providerId="LiveId" clId="{DBAAFB3A-F937-4724-A5EB-D3F01C203A47}" dt="2020-11-02T09:02:43.510" v="4486" actId="1076"/>
          <ac:spMkLst>
            <pc:docMk/>
            <pc:sldMk cId="2187253843" sldId="1165"/>
            <ac:spMk id="16" creationId="{D85B5FB0-0ADE-48E9-B4C8-832FA776AAAC}"/>
          </ac:spMkLst>
        </pc:spChg>
        <pc:graphicFrameChg chg="add del mod">
          <ac:chgData name="Jang Insun" userId="9a6367cea696bed7" providerId="LiveId" clId="{DBAAFB3A-F937-4724-A5EB-D3F01C203A47}" dt="2020-11-02T08:59:44.109" v="4403" actId="21"/>
          <ac:graphicFrameMkLst>
            <pc:docMk/>
            <pc:sldMk cId="2187253843" sldId="1165"/>
            <ac:graphicFrameMk id="10" creationId="{E7A21978-6DFF-4DBE-BEAB-94D9D18DF75E}"/>
          </ac:graphicFrameMkLst>
        </pc:graphicFrameChg>
        <pc:picChg chg="add del mod">
          <ac:chgData name="Jang Insun" userId="9a6367cea696bed7" providerId="LiveId" clId="{DBAAFB3A-F937-4724-A5EB-D3F01C203A47}" dt="2020-11-02T08:58:22.715" v="4389" actId="478"/>
          <ac:picMkLst>
            <pc:docMk/>
            <pc:sldMk cId="2187253843" sldId="1165"/>
            <ac:picMk id="6" creationId="{5A32E278-43F0-4D7F-BCFB-E81A23374320}"/>
          </ac:picMkLst>
        </pc:picChg>
        <pc:picChg chg="del">
          <ac:chgData name="Jang Insun" userId="9a6367cea696bed7" providerId="LiveId" clId="{DBAAFB3A-F937-4724-A5EB-D3F01C203A47}" dt="2020-11-02T08:36:47.747" v="3141" actId="478"/>
          <ac:picMkLst>
            <pc:docMk/>
            <pc:sldMk cId="2187253843" sldId="1165"/>
            <ac:picMk id="7" creationId="{89624E60-FE34-4644-946D-23F3A772552D}"/>
          </ac:picMkLst>
        </pc:picChg>
        <pc:picChg chg="add del mod ord">
          <ac:chgData name="Jang Insun" userId="9a6367cea696bed7" providerId="LiveId" clId="{DBAAFB3A-F937-4724-A5EB-D3F01C203A47}" dt="2020-11-02T09:01:51.191" v="4456" actId="478"/>
          <ac:picMkLst>
            <pc:docMk/>
            <pc:sldMk cId="2187253843" sldId="1165"/>
            <ac:picMk id="8" creationId="{D86D6A98-6235-4376-8F04-A31435BAE66E}"/>
          </ac:picMkLst>
        </pc:picChg>
        <pc:picChg chg="add del mod">
          <ac:chgData name="Jang Insun" userId="9a6367cea696bed7" providerId="LiveId" clId="{DBAAFB3A-F937-4724-A5EB-D3F01C203A47}" dt="2020-11-02T09:00:57.731" v="4453" actId="478"/>
          <ac:picMkLst>
            <pc:docMk/>
            <pc:sldMk cId="2187253843" sldId="1165"/>
            <ac:picMk id="11" creationId="{4685BD9A-37FD-4AF8-A8A7-B10FC048438F}"/>
          </ac:picMkLst>
        </pc:picChg>
        <pc:picChg chg="add mod">
          <ac:chgData name="Jang Insun" userId="9a6367cea696bed7" providerId="LiveId" clId="{DBAAFB3A-F937-4724-A5EB-D3F01C203A47}" dt="2020-11-02T09:01:53.525" v="4458" actId="1076"/>
          <ac:picMkLst>
            <pc:docMk/>
            <pc:sldMk cId="2187253843" sldId="1165"/>
            <ac:picMk id="12" creationId="{D2505EF6-F955-4339-894C-8F0ADD07143C}"/>
          </ac:picMkLst>
        </pc:picChg>
        <pc:cxnChg chg="add mod">
          <ac:chgData name="Jang Insun" userId="9a6367cea696bed7" providerId="LiveId" clId="{DBAAFB3A-F937-4724-A5EB-D3F01C203A47}" dt="2020-11-02T09:02:39.482" v="4485" actId="14100"/>
          <ac:cxnSpMkLst>
            <pc:docMk/>
            <pc:sldMk cId="2187253843" sldId="1165"/>
            <ac:cxnSpMk id="14" creationId="{37065B48-69AF-4463-A647-013423FC9ECE}"/>
          </ac:cxnSpMkLst>
        </pc:cxnChg>
      </pc:sldChg>
      <pc:sldChg chg="addSp delSp modSp add mod">
        <pc:chgData name="Jang Insun" userId="9a6367cea696bed7" providerId="LiveId" clId="{DBAAFB3A-F937-4724-A5EB-D3F01C203A47}" dt="2020-11-02T09:04:47.965" v="4817"/>
        <pc:sldMkLst>
          <pc:docMk/>
          <pc:sldMk cId="725839867" sldId="1166"/>
        </pc:sldMkLst>
        <pc:spChg chg="mod">
          <ac:chgData name="Jang Insun" userId="9a6367cea696bed7" providerId="LiveId" clId="{DBAAFB3A-F937-4724-A5EB-D3F01C203A47}" dt="2020-11-02T09:04:47.965" v="4817"/>
          <ac:spMkLst>
            <pc:docMk/>
            <pc:sldMk cId="725839867" sldId="1166"/>
            <ac:spMk id="2" creationId="{00000000-0000-0000-0000-000000000000}"/>
          </ac:spMkLst>
        </pc:spChg>
        <pc:spChg chg="mod">
          <ac:chgData name="Jang Insun" userId="9a6367cea696bed7" providerId="LiveId" clId="{DBAAFB3A-F937-4724-A5EB-D3F01C203A47}" dt="2020-11-02T09:04:23.865" v="4801" actId="20577"/>
          <ac:spMkLst>
            <pc:docMk/>
            <pc:sldMk cId="725839867" sldId="1166"/>
            <ac:spMk id="3" creationId="{00000000-0000-0000-0000-000000000000}"/>
          </ac:spMkLst>
        </pc:spChg>
        <pc:graphicFrameChg chg="add del mod">
          <ac:chgData name="Jang Insun" userId="9a6367cea696bed7" providerId="LiveId" clId="{DBAAFB3A-F937-4724-A5EB-D3F01C203A47}" dt="2020-11-02T09:04:34.364" v="4804" actId="478"/>
          <ac:graphicFrameMkLst>
            <pc:docMk/>
            <pc:sldMk cId="725839867" sldId="1166"/>
            <ac:graphicFrameMk id="6" creationId="{2CA09CBE-C6BC-4AA8-B401-344AEF41DD50}"/>
          </ac:graphicFrameMkLst>
        </pc:graphicFrameChg>
        <pc:picChg chg="add mod">
          <ac:chgData name="Jang Insun" userId="9a6367cea696bed7" providerId="LiveId" clId="{DBAAFB3A-F937-4724-A5EB-D3F01C203A47}" dt="2020-11-02T09:04:37.292" v="4806" actId="1076"/>
          <ac:picMkLst>
            <pc:docMk/>
            <pc:sldMk cId="725839867" sldId="1166"/>
            <ac:picMk id="7" creationId="{04075812-2BD6-4AF9-BAA1-73E684135468}"/>
          </ac:picMkLst>
        </pc:picChg>
        <pc:picChg chg="del">
          <ac:chgData name="Jang Insun" userId="9a6367cea696bed7" providerId="LiveId" clId="{DBAAFB3A-F937-4724-A5EB-D3F01C203A47}" dt="2020-11-02T09:02:52.430" v="4490" actId="478"/>
          <ac:picMkLst>
            <pc:docMk/>
            <pc:sldMk cId="725839867" sldId="1166"/>
            <ac:picMk id="8" creationId="{D86D6A98-6235-4376-8F04-A31435BAE66E}"/>
          </ac:picMkLst>
        </pc:picChg>
        <pc:picChg chg="del mod">
          <ac:chgData name="Jang Insun" userId="9a6367cea696bed7" providerId="LiveId" clId="{DBAAFB3A-F937-4724-A5EB-D3F01C203A47}" dt="2020-11-02T09:03:11.789" v="4494" actId="478"/>
          <ac:picMkLst>
            <pc:docMk/>
            <pc:sldMk cId="725839867" sldId="1166"/>
            <ac:picMk id="11" creationId="{4685BD9A-37FD-4AF8-A8A7-B10FC048438F}"/>
          </ac:picMkLst>
        </pc:picChg>
      </pc:sldChg>
      <pc:sldMasterChg chg="modSp mod">
        <pc:chgData name="Jang Insun" userId="9a6367cea696bed7" providerId="LiveId" clId="{DBAAFB3A-F937-4724-A5EB-D3F01C203A47}" dt="2020-11-02T06:23:13.645" v="80" actId="20577"/>
        <pc:sldMasterMkLst>
          <pc:docMk/>
          <pc:sldMasterMk cId="0" sldId="2147483648"/>
        </pc:sldMasterMkLst>
        <pc:spChg chg="mod">
          <ac:chgData name="Jang Insun" userId="9a6367cea696bed7" providerId="LiveId" clId="{DBAAFB3A-F937-4724-A5EB-D3F01C203A47}" dt="2020-11-02T06:23:13.645" v="80" actId="20577"/>
          <ac:spMkLst>
            <pc:docMk/>
            <pc:sldMasterMk cId="0" sldId="2147483648"/>
            <ac:spMk id="11" creationId="{00000000-0000-0000-0000-000000000000}"/>
          </ac:spMkLst>
        </pc:spChg>
      </pc:sldMasterChg>
    </pc:docChg>
  </pc:docChgLst>
  <pc:docChgLst>
    <pc:chgData name="Jang Insun" userId="9a6367cea696bed7" providerId="LiveId" clId="{C76992D7-B758-46DB-B080-2E529C17FA8D}"/>
    <pc:docChg chg="modSld">
      <pc:chgData name="Jang Insun" userId="9a6367cea696bed7" providerId="LiveId" clId="{C76992D7-B758-46DB-B080-2E529C17FA8D}" dt="2020-03-15T08:42:43.871" v="35" actId="20577"/>
      <pc:docMkLst>
        <pc:docMk/>
      </pc:docMkLst>
      <pc:sldChg chg="modSp mod">
        <pc:chgData name="Jang Insun" userId="9a6367cea696bed7" providerId="LiveId" clId="{C76992D7-B758-46DB-B080-2E529C17FA8D}" dt="2020-03-15T08:36:28.575" v="13" actId="20577"/>
        <pc:sldMkLst>
          <pc:docMk/>
          <pc:sldMk cId="676503811" sldId="1077"/>
        </pc:sldMkLst>
        <pc:spChg chg="mod">
          <ac:chgData name="Jang Insun" userId="9a6367cea696bed7" providerId="LiveId" clId="{C76992D7-B758-46DB-B080-2E529C17FA8D}" dt="2020-03-15T08:36:28.575" v="13" actId="20577"/>
          <ac:spMkLst>
            <pc:docMk/>
            <pc:sldMk cId="676503811" sldId="1077"/>
            <ac:spMk id="3" creationId="{00000000-0000-0000-0000-000000000000}"/>
          </ac:spMkLst>
        </pc:spChg>
      </pc:sldChg>
      <pc:sldChg chg="modSp mod">
        <pc:chgData name="Jang Insun" userId="9a6367cea696bed7" providerId="LiveId" clId="{C76992D7-B758-46DB-B080-2E529C17FA8D}" dt="2020-03-15T08:42:43.871" v="35" actId="20577"/>
        <pc:sldMkLst>
          <pc:docMk/>
          <pc:sldMk cId="1585560036" sldId="1092"/>
        </pc:sldMkLst>
        <pc:spChg chg="mod">
          <ac:chgData name="Jang Insun" userId="9a6367cea696bed7" providerId="LiveId" clId="{C76992D7-B758-46DB-B080-2E529C17FA8D}" dt="2020-03-15T08:42:43.871" v="35" actId="20577"/>
          <ac:spMkLst>
            <pc:docMk/>
            <pc:sldMk cId="1585560036" sldId="1092"/>
            <ac:spMk id="3" creationId="{00000000-0000-0000-0000-000000000000}"/>
          </ac:spMkLst>
        </pc:spChg>
      </pc:sldChg>
    </pc:docChg>
  </pc:docChgLst>
  <pc:docChgLst>
    <pc:chgData name="Jang Insun" userId="9a6367cea696bed7" providerId="LiveId" clId="{23AF1B23-B6C9-4E72-AD9C-E1FAE955CA6F}"/>
    <pc:docChg chg="undo custSel addSld modSld modMainMaster">
      <pc:chgData name="Jang Insun" userId="9a6367cea696bed7" providerId="LiveId" clId="{23AF1B23-B6C9-4E72-AD9C-E1FAE955CA6F}" dt="2020-12-30T05:02:39.028" v="1587" actId="20577"/>
      <pc:docMkLst>
        <pc:docMk/>
      </pc:docMkLst>
      <pc:sldChg chg="modSp mod">
        <pc:chgData name="Jang Insun" userId="9a6367cea696bed7" providerId="LiveId" clId="{23AF1B23-B6C9-4E72-AD9C-E1FAE955CA6F}" dt="2020-12-30T04:42:20.972" v="3" actId="14734"/>
        <pc:sldMkLst>
          <pc:docMk/>
          <pc:sldMk cId="0" sldId="283"/>
        </pc:sldMkLst>
        <pc:graphicFrameChg chg="modGraphic">
          <ac:chgData name="Jang Insun" userId="9a6367cea696bed7" providerId="LiveId" clId="{23AF1B23-B6C9-4E72-AD9C-E1FAE955CA6F}" dt="2020-12-30T04:42:20.972" v="3" actId="14734"/>
          <ac:graphicFrameMkLst>
            <pc:docMk/>
            <pc:sldMk cId="0" sldId="283"/>
            <ac:graphicFrameMk id="9" creationId="{00000000-0000-0000-0000-000000000000}"/>
          </ac:graphicFrameMkLst>
        </pc:graphicFrameChg>
      </pc:sldChg>
      <pc:sldChg chg="modSp mod">
        <pc:chgData name="Jang Insun" userId="9a6367cea696bed7" providerId="LiveId" clId="{23AF1B23-B6C9-4E72-AD9C-E1FAE955CA6F}" dt="2020-12-30T04:57:41.245" v="1044" actId="1076"/>
        <pc:sldMkLst>
          <pc:docMk/>
          <pc:sldMk cId="1427592943" sldId="1132"/>
        </pc:sldMkLst>
        <pc:graphicFrameChg chg="mod modGraphic">
          <ac:chgData name="Jang Insun" userId="9a6367cea696bed7" providerId="LiveId" clId="{23AF1B23-B6C9-4E72-AD9C-E1FAE955CA6F}" dt="2020-12-30T04:57:41.245" v="1044" actId="1076"/>
          <ac:graphicFrameMkLst>
            <pc:docMk/>
            <pc:sldMk cId="1427592943" sldId="1132"/>
            <ac:graphicFrameMk id="6" creationId="{00000000-0000-0000-0000-000000000000}"/>
          </ac:graphicFrameMkLst>
        </pc:graphicFrameChg>
      </pc:sldChg>
      <pc:sldChg chg="modSp mod">
        <pc:chgData name="Jang Insun" userId="9a6367cea696bed7" providerId="LiveId" clId="{23AF1B23-B6C9-4E72-AD9C-E1FAE955CA6F}" dt="2020-12-30T04:58:47.523" v="1051" actId="20577"/>
        <pc:sldMkLst>
          <pc:docMk/>
          <pc:sldMk cId="1857234226" sldId="1135"/>
        </pc:sldMkLst>
        <pc:spChg chg="mod">
          <ac:chgData name="Jang Insun" userId="9a6367cea696bed7" providerId="LiveId" clId="{23AF1B23-B6C9-4E72-AD9C-E1FAE955CA6F}" dt="2020-12-30T04:58:47.523" v="1051" actId="20577"/>
          <ac:spMkLst>
            <pc:docMk/>
            <pc:sldMk cId="1857234226" sldId="1135"/>
            <ac:spMk id="3" creationId="{00000000-0000-0000-0000-000000000000}"/>
          </ac:spMkLst>
        </pc:spChg>
      </pc:sldChg>
      <pc:sldChg chg="modSp mod">
        <pc:chgData name="Jang Insun" userId="9a6367cea696bed7" providerId="LiveId" clId="{23AF1B23-B6C9-4E72-AD9C-E1FAE955CA6F}" dt="2020-12-30T04:43:43.388" v="131" actId="20577"/>
        <pc:sldMkLst>
          <pc:docMk/>
          <pc:sldMk cId="240887288" sldId="1136"/>
        </pc:sldMkLst>
        <pc:spChg chg="mod">
          <ac:chgData name="Jang Insun" userId="9a6367cea696bed7" providerId="LiveId" clId="{23AF1B23-B6C9-4E72-AD9C-E1FAE955CA6F}" dt="2020-12-30T04:43:43.388" v="131" actId="20577"/>
          <ac:spMkLst>
            <pc:docMk/>
            <pc:sldMk cId="240887288" sldId="1136"/>
            <ac:spMk id="3" creationId="{00000000-0000-0000-0000-000000000000}"/>
          </ac:spMkLst>
        </pc:spChg>
      </pc:sldChg>
      <pc:sldChg chg="modSp mod">
        <pc:chgData name="Jang Insun" userId="9a6367cea696bed7" providerId="LiveId" clId="{23AF1B23-B6C9-4E72-AD9C-E1FAE955CA6F}" dt="2020-12-30T04:44:53.002" v="133" actId="20577"/>
        <pc:sldMkLst>
          <pc:docMk/>
          <pc:sldMk cId="1702715037" sldId="1138"/>
        </pc:sldMkLst>
        <pc:spChg chg="mod">
          <ac:chgData name="Jang Insun" userId="9a6367cea696bed7" providerId="LiveId" clId="{23AF1B23-B6C9-4E72-AD9C-E1FAE955CA6F}" dt="2020-12-30T04:44:53.002" v="133" actId="20577"/>
          <ac:spMkLst>
            <pc:docMk/>
            <pc:sldMk cId="1702715037" sldId="1138"/>
            <ac:spMk id="3" creationId="{00000000-0000-0000-0000-000000000000}"/>
          </ac:spMkLst>
        </pc:spChg>
      </pc:sldChg>
      <pc:sldChg chg="modSp mod">
        <pc:chgData name="Jang Insun" userId="9a6367cea696bed7" providerId="LiveId" clId="{23AF1B23-B6C9-4E72-AD9C-E1FAE955CA6F}" dt="2020-12-30T04:48:51.071" v="499" actId="20577"/>
        <pc:sldMkLst>
          <pc:docMk/>
          <pc:sldMk cId="118473899" sldId="1163"/>
        </pc:sldMkLst>
        <pc:spChg chg="mod">
          <ac:chgData name="Jang Insun" userId="9a6367cea696bed7" providerId="LiveId" clId="{23AF1B23-B6C9-4E72-AD9C-E1FAE955CA6F}" dt="2020-12-30T04:48:51.071" v="499" actId="20577"/>
          <ac:spMkLst>
            <pc:docMk/>
            <pc:sldMk cId="118473899" sldId="1163"/>
            <ac:spMk id="3" creationId="{00000000-0000-0000-0000-000000000000}"/>
          </ac:spMkLst>
        </pc:spChg>
        <pc:picChg chg="mod">
          <ac:chgData name="Jang Insun" userId="9a6367cea696bed7" providerId="LiveId" clId="{23AF1B23-B6C9-4E72-AD9C-E1FAE955CA6F}" dt="2020-12-30T04:48:17.003" v="484" actId="1076"/>
          <ac:picMkLst>
            <pc:docMk/>
            <pc:sldMk cId="118473899" sldId="1163"/>
            <ac:picMk id="7" creationId="{89624E60-FE34-4644-946D-23F3A772552D}"/>
          </ac:picMkLst>
        </pc:picChg>
      </pc:sldChg>
      <pc:sldChg chg="modSp mod">
        <pc:chgData name="Jang Insun" userId="9a6367cea696bed7" providerId="LiveId" clId="{23AF1B23-B6C9-4E72-AD9C-E1FAE955CA6F}" dt="2020-12-30T04:56:48.378" v="987" actId="20577"/>
        <pc:sldMkLst>
          <pc:docMk/>
          <pc:sldMk cId="3543034093" sldId="1164"/>
        </pc:sldMkLst>
        <pc:spChg chg="mod">
          <ac:chgData name="Jang Insun" userId="9a6367cea696bed7" providerId="LiveId" clId="{23AF1B23-B6C9-4E72-AD9C-E1FAE955CA6F}" dt="2020-12-30T04:56:48.378" v="987" actId="20577"/>
          <ac:spMkLst>
            <pc:docMk/>
            <pc:sldMk cId="3543034093" sldId="1164"/>
            <ac:spMk id="3" creationId="{00000000-0000-0000-0000-000000000000}"/>
          </ac:spMkLst>
        </pc:spChg>
      </pc:sldChg>
      <pc:sldChg chg="addSp modSp mod">
        <pc:chgData name="Jang Insun" userId="9a6367cea696bed7" providerId="LiveId" clId="{23AF1B23-B6C9-4E72-AD9C-E1FAE955CA6F}" dt="2020-12-30T04:52:57.674" v="698" actId="1076"/>
        <pc:sldMkLst>
          <pc:docMk/>
          <pc:sldMk cId="2187253843" sldId="1165"/>
        </pc:sldMkLst>
        <pc:spChg chg="mod">
          <ac:chgData name="Jang Insun" userId="9a6367cea696bed7" providerId="LiveId" clId="{23AF1B23-B6C9-4E72-AD9C-E1FAE955CA6F}" dt="2020-12-30T04:52:40.388" v="697" actId="20577"/>
          <ac:spMkLst>
            <pc:docMk/>
            <pc:sldMk cId="2187253843" sldId="1165"/>
            <ac:spMk id="3" creationId="{00000000-0000-0000-0000-000000000000}"/>
          </ac:spMkLst>
        </pc:spChg>
        <pc:spChg chg="mod">
          <ac:chgData name="Jang Insun" userId="9a6367cea696bed7" providerId="LiveId" clId="{23AF1B23-B6C9-4E72-AD9C-E1FAE955CA6F}" dt="2020-12-30T04:49:30.857" v="570" actId="164"/>
          <ac:spMkLst>
            <pc:docMk/>
            <pc:sldMk cId="2187253843" sldId="1165"/>
            <ac:spMk id="16" creationId="{D85B5FB0-0ADE-48E9-B4C8-832FA776AAAC}"/>
          </ac:spMkLst>
        </pc:spChg>
        <pc:grpChg chg="add mod">
          <ac:chgData name="Jang Insun" userId="9a6367cea696bed7" providerId="LiveId" clId="{23AF1B23-B6C9-4E72-AD9C-E1FAE955CA6F}" dt="2020-12-30T04:52:57.674" v="698" actId="1076"/>
          <ac:grpSpMkLst>
            <pc:docMk/>
            <pc:sldMk cId="2187253843" sldId="1165"/>
            <ac:grpSpMk id="6" creationId="{732E9B3F-081E-4797-9C5E-AE22B557D101}"/>
          </ac:grpSpMkLst>
        </pc:grpChg>
        <pc:picChg chg="mod">
          <ac:chgData name="Jang Insun" userId="9a6367cea696bed7" providerId="LiveId" clId="{23AF1B23-B6C9-4E72-AD9C-E1FAE955CA6F}" dt="2020-12-30T04:49:30.857" v="570" actId="164"/>
          <ac:picMkLst>
            <pc:docMk/>
            <pc:sldMk cId="2187253843" sldId="1165"/>
            <ac:picMk id="12" creationId="{D2505EF6-F955-4339-894C-8F0ADD07143C}"/>
          </ac:picMkLst>
        </pc:picChg>
        <pc:cxnChg chg="mod">
          <ac:chgData name="Jang Insun" userId="9a6367cea696bed7" providerId="LiveId" clId="{23AF1B23-B6C9-4E72-AD9C-E1FAE955CA6F}" dt="2020-12-30T04:49:30.857" v="570" actId="164"/>
          <ac:cxnSpMkLst>
            <pc:docMk/>
            <pc:sldMk cId="2187253843" sldId="1165"/>
            <ac:cxnSpMk id="14" creationId="{37065B48-69AF-4463-A647-013423FC9ECE}"/>
          </ac:cxnSpMkLst>
        </pc:cxnChg>
      </pc:sldChg>
      <pc:sldChg chg="addSp modSp mod">
        <pc:chgData name="Jang Insun" userId="9a6367cea696bed7" providerId="LiveId" clId="{23AF1B23-B6C9-4E72-AD9C-E1FAE955CA6F}" dt="2020-12-30T04:55:52.068" v="941" actId="1076"/>
        <pc:sldMkLst>
          <pc:docMk/>
          <pc:sldMk cId="725839867" sldId="1166"/>
        </pc:sldMkLst>
        <pc:spChg chg="mod">
          <ac:chgData name="Jang Insun" userId="9a6367cea696bed7" providerId="LiveId" clId="{23AF1B23-B6C9-4E72-AD9C-E1FAE955CA6F}" dt="2020-12-30T04:55:52.068" v="941" actId="1076"/>
          <ac:spMkLst>
            <pc:docMk/>
            <pc:sldMk cId="725839867" sldId="1166"/>
            <ac:spMk id="3" creationId="{00000000-0000-0000-0000-000000000000}"/>
          </ac:spMkLst>
        </pc:spChg>
        <pc:spChg chg="mod">
          <ac:chgData name="Jang Insun" userId="9a6367cea696bed7" providerId="LiveId" clId="{23AF1B23-B6C9-4E72-AD9C-E1FAE955CA6F}" dt="2020-12-30T04:55:47.143" v="937" actId="164"/>
          <ac:spMkLst>
            <pc:docMk/>
            <pc:sldMk cId="725839867" sldId="1166"/>
            <ac:spMk id="9" creationId="{D85B5FB0-0ADE-48E9-B4C8-832FA776AAAC}"/>
          </ac:spMkLst>
        </pc:spChg>
        <pc:grpChg chg="add mod">
          <ac:chgData name="Jang Insun" userId="9a6367cea696bed7" providerId="LiveId" clId="{23AF1B23-B6C9-4E72-AD9C-E1FAE955CA6F}" dt="2020-12-30T04:55:47.143" v="937" actId="164"/>
          <ac:grpSpMkLst>
            <pc:docMk/>
            <pc:sldMk cId="725839867" sldId="1166"/>
            <ac:grpSpMk id="6" creationId="{E9989B92-E1C6-4563-9EF7-46276ADB82AE}"/>
          </ac:grpSpMkLst>
        </pc:grpChg>
        <pc:picChg chg="mod">
          <ac:chgData name="Jang Insun" userId="9a6367cea696bed7" providerId="LiveId" clId="{23AF1B23-B6C9-4E72-AD9C-E1FAE955CA6F}" dt="2020-12-30T04:55:47.143" v="937" actId="164"/>
          <ac:picMkLst>
            <pc:docMk/>
            <pc:sldMk cId="725839867" sldId="1166"/>
            <ac:picMk id="7" creationId="{04075812-2BD6-4AF9-BAA1-73E684135468}"/>
          </ac:picMkLst>
        </pc:picChg>
        <pc:cxnChg chg="mod">
          <ac:chgData name="Jang Insun" userId="9a6367cea696bed7" providerId="LiveId" clId="{23AF1B23-B6C9-4E72-AD9C-E1FAE955CA6F}" dt="2020-12-30T04:55:47.143" v="937" actId="164"/>
          <ac:cxnSpMkLst>
            <pc:docMk/>
            <pc:sldMk cId="725839867" sldId="1166"/>
            <ac:cxnSpMk id="8" creationId="{37065B48-69AF-4463-A647-013423FC9ECE}"/>
          </ac:cxnSpMkLst>
        </pc:cxnChg>
      </pc:sldChg>
      <pc:sldChg chg="modSp add mod">
        <pc:chgData name="Jang Insun" userId="9a6367cea696bed7" providerId="LiveId" clId="{23AF1B23-B6C9-4E72-AD9C-E1FAE955CA6F}" dt="2020-12-30T05:02:39.028" v="1587" actId="20577"/>
        <pc:sldMkLst>
          <pc:docMk/>
          <pc:sldMk cId="1192618524" sldId="1167"/>
        </pc:sldMkLst>
        <pc:spChg chg="mod">
          <ac:chgData name="Jang Insun" userId="9a6367cea696bed7" providerId="LiveId" clId="{23AF1B23-B6C9-4E72-AD9C-E1FAE955CA6F}" dt="2020-12-30T04:59:53.970" v="1057" actId="20577"/>
          <ac:spMkLst>
            <pc:docMk/>
            <pc:sldMk cId="1192618524" sldId="1167"/>
            <ac:spMk id="2" creationId="{00000000-0000-0000-0000-000000000000}"/>
          </ac:spMkLst>
        </pc:spChg>
        <pc:spChg chg="mod">
          <ac:chgData name="Jang Insun" userId="9a6367cea696bed7" providerId="LiveId" clId="{23AF1B23-B6C9-4E72-AD9C-E1FAE955CA6F}" dt="2020-12-30T05:02:39.028" v="1587" actId="20577"/>
          <ac:spMkLst>
            <pc:docMk/>
            <pc:sldMk cId="1192618524" sldId="1167"/>
            <ac:spMk id="3" creationId="{00000000-0000-0000-0000-000000000000}"/>
          </ac:spMkLst>
        </pc:spChg>
      </pc:sldChg>
      <pc:sldChg chg="modSp add mod">
        <pc:chgData name="Jang Insun" userId="9a6367cea696bed7" providerId="LiveId" clId="{23AF1B23-B6C9-4E72-AD9C-E1FAE955CA6F}" dt="2020-12-30T05:01:08.714" v="1328" actId="20577"/>
        <pc:sldMkLst>
          <pc:docMk/>
          <pc:sldMk cId="2560553005" sldId="1168"/>
        </pc:sldMkLst>
        <pc:spChg chg="mod">
          <ac:chgData name="Jang Insun" userId="9a6367cea696bed7" providerId="LiveId" clId="{23AF1B23-B6C9-4E72-AD9C-E1FAE955CA6F}" dt="2020-12-30T05:00:31.687" v="1141" actId="20577"/>
          <ac:spMkLst>
            <pc:docMk/>
            <pc:sldMk cId="2560553005" sldId="1168"/>
            <ac:spMk id="2" creationId="{00000000-0000-0000-0000-000000000000}"/>
          </ac:spMkLst>
        </pc:spChg>
        <pc:spChg chg="mod">
          <ac:chgData name="Jang Insun" userId="9a6367cea696bed7" providerId="LiveId" clId="{23AF1B23-B6C9-4E72-AD9C-E1FAE955CA6F}" dt="2020-12-30T05:01:08.714" v="1328" actId="20577"/>
          <ac:spMkLst>
            <pc:docMk/>
            <pc:sldMk cId="2560553005" sldId="1168"/>
            <ac:spMk id="3" creationId="{00000000-0000-0000-0000-000000000000}"/>
          </ac:spMkLst>
        </pc:spChg>
      </pc:sldChg>
      <pc:sldMasterChg chg="modSp mod">
        <pc:chgData name="Jang Insun" userId="9a6367cea696bed7" providerId="LiveId" clId="{23AF1B23-B6C9-4E72-AD9C-E1FAE955CA6F}" dt="2020-12-30T04:42:14.349" v="1" actId="20577"/>
        <pc:sldMasterMkLst>
          <pc:docMk/>
          <pc:sldMasterMk cId="0" sldId="2147483648"/>
        </pc:sldMasterMkLst>
        <pc:spChg chg="mod">
          <ac:chgData name="Jang Insun" userId="9a6367cea696bed7" providerId="LiveId" clId="{23AF1B23-B6C9-4E72-AD9C-E1FAE955CA6F}" dt="2020-12-30T04:42:14.349" v="1" actId="20577"/>
          <ac:spMkLst>
            <pc:docMk/>
            <pc:sldMasterMk cId="0" sldId="2147483648"/>
            <ac:spMk id="1031" creationId="{00000000-0000-0000-0000-000000000000}"/>
          </ac:spMkLst>
        </pc:spChg>
      </pc:sldMasterChg>
    </pc:docChg>
  </pc:docChgLst>
  <pc:docChgLst>
    <pc:chgData name="Jang Insun" userId="9a6367cea696bed7" providerId="LiveId" clId="{FFBA6D32-DF29-4FB8-847D-ACCBDC1507D8}"/>
    <pc:docChg chg="custSel addSld modSld">
      <pc:chgData name="Jang Insun" userId="9a6367cea696bed7" providerId="LiveId" clId="{FFBA6D32-DF29-4FB8-847D-ACCBDC1507D8}" dt="2021-01-15T06:19:47.522" v="1944"/>
      <pc:docMkLst>
        <pc:docMk/>
      </pc:docMkLst>
      <pc:sldChg chg="modSp mod">
        <pc:chgData name="Jang Insun" userId="9a6367cea696bed7" providerId="LiveId" clId="{FFBA6D32-DF29-4FB8-847D-ACCBDC1507D8}" dt="2021-01-15T06:11:09.577" v="1873" actId="1076"/>
        <pc:sldMkLst>
          <pc:docMk/>
          <pc:sldMk cId="3326953618" sldId="1170"/>
        </pc:sldMkLst>
        <pc:picChg chg="mod">
          <ac:chgData name="Jang Insun" userId="9a6367cea696bed7" providerId="LiveId" clId="{FFBA6D32-DF29-4FB8-847D-ACCBDC1507D8}" dt="2021-01-15T06:11:09.577" v="1873" actId="1076"/>
          <ac:picMkLst>
            <pc:docMk/>
            <pc:sldMk cId="3326953618" sldId="1170"/>
            <ac:picMk id="9" creationId="{20946C3B-4F3F-4CC0-9C8A-812BF0189CF2}"/>
          </ac:picMkLst>
        </pc:picChg>
      </pc:sldChg>
      <pc:sldChg chg="modSp mod">
        <pc:chgData name="Jang Insun" userId="9a6367cea696bed7" providerId="LiveId" clId="{FFBA6D32-DF29-4FB8-847D-ACCBDC1507D8}" dt="2021-01-15T06:19:47.522" v="1944"/>
        <pc:sldMkLst>
          <pc:docMk/>
          <pc:sldMk cId="3865944460" sldId="1171"/>
        </pc:sldMkLst>
        <pc:spChg chg="mod">
          <ac:chgData name="Jang Insun" userId="9a6367cea696bed7" providerId="LiveId" clId="{FFBA6D32-DF29-4FB8-847D-ACCBDC1507D8}" dt="2021-01-15T05:58:19.278" v="71" actId="20577"/>
          <ac:spMkLst>
            <pc:docMk/>
            <pc:sldMk cId="3865944460" sldId="1171"/>
            <ac:spMk id="2" creationId="{00000000-0000-0000-0000-000000000000}"/>
          </ac:spMkLst>
        </pc:spChg>
        <pc:spChg chg="mod">
          <ac:chgData name="Jang Insun" userId="9a6367cea696bed7" providerId="LiveId" clId="{FFBA6D32-DF29-4FB8-847D-ACCBDC1507D8}" dt="2021-01-15T06:19:47.522" v="1944"/>
          <ac:spMkLst>
            <pc:docMk/>
            <pc:sldMk cId="3865944460" sldId="1171"/>
            <ac:spMk id="3" creationId="{00000000-0000-0000-0000-000000000000}"/>
          </ac:spMkLst>
        </pc:spChg>
      </pc:sldChg>
      <pc:sldChg chg="modSp mod">
        <pc:chgData name="Jang Insun" userId="9a6367cea696bed7" providerId="LiveId" clId="{FFBA6D32-DF29-4FB8-847D-ACCBDC1507D8}" dt="2021-01-15T05:58:06.748" v="4" actId="20577"/>
        <pc:sldMkLst>
          <pc:docMk/>
          <pc:sldMk cId="3421264307" sldId="1172"/>
        </pc:sldMkLst>
        <pc:spChg chg="mod">
          <ac:chgData name="Jang Insun" userId="9a6367cea696bed7" providerId="LiveId" clId="{FFBA6D32-DF29-4FB8-847D-ACCBDC1507D8}" dt="2021-01-15T05:58:06.748" v="4" actId="20577"/>
          <ac:spMkLst>
            <pc:docMk/>
            <pc:sldMk cId="3421264307" sldId="1172"/>
            <ac:spMk id="2" creationId="{00000000-0000-0000-0000-000000000000}"/>
          </ac:spMkLst>
        </pc:spChg>
      </pc:sldChg>
      <pc:sldChg chg="addSp delSp modSp add mod">
        <pc:chgData name="Jang Insun" userId="9a6367cea696bed7" providerId="LiveId" clId="{FFBA6D32-DF29-4FB8-847D-ACCBDC1507D8}" dt="2021-01-15T06:10:01.536" v="1868" actId="208"/>
        <pc:sldMkLst>
          <pc:docMk/>
          <pc:sldMk cId="1000388156" sldId="1174"/>
        </pc:sldMkLst>
        <pc:spChg chg="mod">
          <ac:chgData name="Jang Insun" userId="9a6367cea696bed7" providerId="LiveId" clId="{FFBA6D32-DF29-4FB8-847D-ACCBDC1507D8}" dt="2021-01-15T06:07:56.997" v="1563" actId="20577"/>
          <ac:spMkLst>
            <pc:docMk/>
            <pc:sldMk cId="1000388156" sldId="1174"/>
            <ac:spMk id="2" creationId="{00000000-0000-0000-0000-000000000000}"/>
          </ac:spMkLst>
        </pc:spChg>
        <pc:spChg chg="mod">
          <ac:chgData name="Jang Insun" userId="9a6367cea696bed7" providerId="LiveId" clId="{FFBA6D32-DF29-4FB8-847D-ACCBDC1507D8}" dt="2021-01-15T06:09:51.618" v="1865" actId="20577"/>
          <ac:spMkLst>
            <pc:docMk/>
            <pc:sldMk cId="1000388156" sldId="1174"/>
            <ac:spMk id="3" creationId="{00000000-0000-0000-0000-000000000000}"/>
          </ac:spMkLst>
        </pc:spChg>
        <pc:spChg chg="add mod">
          <ac:chgData name="Jang Insun" userId="9a6367cea696bed7" providerId="LiveId" clId="{FFBA6D32-DF29-4FB8-847D-ACCBDC1507D8}" dt="2021-01-15T06:10:01.536" v="1868" actId="208"/>
          <ac:spMkLst>
            <pc:docMk/>
            <pc:sldMk cId="1000388156" sldId="1174"/>
            <ac:spMk id="9" creationId="{722769D4-7FC2-4175-8309-06FA0421084F}"/>
          </ac:spMkLst>
        </pc:spChg>
        <pc:picChg chg="add mod">
          <ac:chgData name="Jang Insun" userId="9a6367cea696bed7" providerId="LiveId" clId="{FFBA6D32-DF29-4FB8-847D-ACCBDC1507D8}" dt="2021-01-15T06:09:36.690" v="1806" actId="1076"/>
          <ac:picMkLst>
            <pc:docMk/>
            <pc:sldMk cId="1000388156" sldId="1174"/>
            <ac:picMk id="7" creationId="{D4AA87DE-EA7D-4A5B-B700-EDF29F2B91BF}"/>
          </ac:picMkLst>
        </pc:picChg>
        <pc:picChg chg="del">
          <ac:chgData name="Jang Insun" userId="9a6367cea696bed7" providerId="LiveId" clId="{FFBA6D32-DF29-4FB8-847D-ACCBDC1507D8}" dt="2021-01-15T06:08:53.879" v="1672" actId="478"/>
          <ac:picMkLst>
            <pc:docMk/>
            <pc:sldMk cId="1000388156" sldId="1174"/>
            <ac:picMk id="8" creationId="{A6D2FA04-A354-44DB-AE22-8E851017032F}"/>
          </ac:picMkLst>
        </pc:picChg>
      </pc:sldChg>
    </pc:docChg>
  </pc:docChgLst>
  <pc:docChgLst>
    <pc:chgData name="Jang Insun" userId="9a6367cea696bed7" providerId="LiveId" clId="{3445014F-97AD-474A-8A27-1A7EF9490E08}"/>
    <pc:docChg chg="undo custSel addSld delSld modSld sldOrd modMainMaster">
      <pc:chgData name="Jang Insun" userId="9a6367cea696bed7" providerId="LiveId" clId="{3445014F-97AD-474A-8A27-1A7EF9490E08}" dt="2020-12-31T06:33:14.328" v="5901"/>
      <pc:docMkLst>
        <pc:docMk/>
      </pc:docMkLst>
      <pc:sldChg chg="modSp mod">
        <pc:chgData name="Jang Insun" userId="9a6367cea696bed7" providerId="LiveId" clId="{3445014F-97AD-474A-8A27-1A7EF9490E08}" dt="2020-12-31T04:32:53.796" v="132" actId="20577"/>
        <pc:sldMkLst>
          <pc:docMk/>
          <pc:sldMk cId="0" sldId="283"/>
        </pc:sldMkLst>
        <pc:spChg chg="mod">
          <ac:chgData name="Jang Insun" userId="9a6367cea696bed7" providerId="LiveId" clId="{3445014F-97AD-474A-8A27-1A7EF9490E08}" dt="2020-12-31T04:32:45.420" v="122" actId="20577"/>
          <ac:spMkLst>
            <pc:docMk/>
            <pc:sldMk cId="0" sldId="283"/>
            <ac:spMk id="6149" creationId="{00000000-0000-0000-0000-000000000000}"/>
          </ac:spMkLst>
        </pc:spChg>
        <pc:spChg chg="mod">
          <ac:chgData name="Jang Insun" userId="9a6367cea696bed7" providerId="LiveId" clId="{3445014F-97AD-474A-8A27-1A7EF9490E08}" dt="2020-12-31T04:32:53.796" v="132" actId="20577"/>
          <ac:spMkLst>
            <pc:docMk/>
            <pc:sldMk cId="0" sldId="283"/>
            <ac:spMk id="6150" creationId="{00000000-0000-0000-0000-000000000000}"/>
          </ac:spMkLst>
        </pc:spChg>
      </pc:sldChg>
      <pc:sldChg chg="del">
        <pc:chgData name="Jang Insun" userId="9a6367cea696bed7" providerId="LiveId" clId="{3445014F-97AD-474A-8A27-1A7EF9490E08}" dt="2020-12-31T06:32:05.832" v="5739" actId="47"/>
        <pc:sldMkLst>
          <pc:docMk/>
          <pc:sldMk cId="1427592943" sldId="1132"/>
        </pc:sldMkLst>
      </pc:sldChg>
      <pc:sldChg chg="modSp mod">
        <pc:chgData name="Jang Insun" userId="9a6367cea696bed7" providerId="LiveId" clId="{3445014F-97AD-474A-8A27-1A7EF9490E08}" dt="2020-12-31T06:32:15.267" v="5752" actId="20577"/>
        <pc:sldMkLst>
          <pc:docMk/>
          <pc:sldMk cId="240887288" sldId="1136"/>
        </pc:sldMkLst>
        <pc:spChg chg="mod">
          <ac:chgData name="Jang Insun" userId="9a6367cea696bed7" providerId="LiveId" clId="{3445014F-97AD-474A-8A27-1A7EF9490E08}" dt="2020-12-31T06:32:15.267" v="5752" actId="20577"/>
          <ac:spMkLst>
            <pc:docMk/>
            <pc:sldMk cId="240887288" sldId="1136"/>
            <ac:spMk id="3" creationId="{00000000-0000-0000-0000-000000000000}"/>
          </ac:spMkLst>
        </pc:spChg>
      </pc:sldChg>
      <pc:sldChg chg="del">
        <pc:chgData name="Jang Insun" userId="9a6367cea696bed7" providerId="LiveId" clId="{3445014F-97AD-474A-8A27-1A7EF9490E08}" dt="2020-12-31T06:32:03.727" v="5734" actId="47"/>
        <pc:sldMkLst>
          <pc:docMk/>
          <pc:sldMk cId="1702715037" sldId="1138"/>
        </pc:sldMkLst>
      </pc:sldChg>
      <pc:sldChg chg="modSp del mod">
        <pc:chgData name="Jang Insun" userId="9a6367cea696bed7" providerId="LiveId" clId="{3445014F-97AD-474A-8A27-1A7EF9490E08}" dt="2020-12-31T06:32:04.670" v="5735" actId="47"/>
        <pc:sldMkLst>
          <pc:docMk/>
          <pc:sldMk cId="118473899" sldId="1163"/>
        </pc:sldMkLst>
        <pc:spChg chg="mod">
          <ac:chgData name="Jang Insun" userId="9a6367cea696bed7" providerId="LiveId" clId="{3445014F-97AD-474A-8A27-1A7EF9490E08}" dt="2020-12-31T05:16:45.990" v="1669" actId="20577"/>
          <ac:spMkLst>
            <pc:docMk/>
            <pc:sldMk cId="118473899" sldId="1163"/>
            <ac:spMk id="2" creationId="{00000000-0000-0000-0000-000000000000}"/>
          </ac:spMkLst>
        </pc:spChg>
        <pc:spChg chg="mod">
          <ac:chgData name="Jang Insun" userId="9a6367cea696bed7" providerId="LiveId" clId="{3445014F-97AD-474A-8A27-1A7EF9490E08}" dt="2020-12-31T05:16:57.041" v="1728" actId="20577"/>
          <ac:spMkLst>
            <pc:docMk/>
            <pc:sldMk cId="118473899" sldId="1163"/>
            <ac:spMk id="3" creationId="{00000000-0000-0000-0000-000000000000}"/>
          </ac:spMkLst>
        </pc:spChg>
      </pc:sldChg>
      <pc:sldChg chg="del">
        <pc:chgData name="Jang Insun" userId="9a6367cea696bed7" providerId="LiveId" clId="{3445014F-97AD-474A-8A27-1A7EF9490E08}" dt="2020-12-31T06:32:05.590" v="5738" actId="47"/>
        <pc:sldMkLst>
          <pc:docMk/>
          <pc:sldMk cId="3543034093" sldId="1164"/>
        </pc:sldMkLst>
      </pc:sldChg>
      <pc:sldChg chg="del">
        <pc:chgData name="Jang Insun" userId="9a6367cea696bed7" providerId="LiveId" clId="{3445014F-97AD-474A-8A27-1A7EF9490E08}" dt="2020-12-31T06:32:05.051" v="5736" actId="47"/>
        <pc:sldMkLst>
          <pc:docMk/>
          <pc:sldMk cId="2187253843" sldId="1165"/>
        </pc:sldMkLst>
      </pc:sldChg>
      <pc:sldChg chg="del">
        <pc:chgData name="Jang Insun" userId="9a6367cea696bed7" providerId="LiveId" clId="{3445014F-97AD-474A-8A27-1A7EF9490E08}" dt="2020-12-31T06:32:05.236" v="5737" actId="47"/>
        <pc:sldMkLst>
          <pc:docMk/>
          <pc:sldMk cId="725839867" sldId="1166"/>
        </pc:sldMkLst>
      </pc:sldChg>
      <pc:sldChg chg="modSp add del mod">
        <pc:chgData name="Jang Insun" userId="9a6367cea696bed7" providerId="LiveId" clId="{3445014F-97AD-474A-8A27-1A7EF9490E08}" dt="2020-12-31T06:33:13.445" v="5900" actId="2696"/>
        <pc:sldMkLst>
          <pc:docMk/>
          <pc:sldMk cId="1192618524" sldId="1167"/>
        </pc:sldMkLst>
        <pc:spChg chg="mod">
          <ac:chgData name="Jang Insun" userId="9a6367cea696bed7" providerId="LiveId" clId="{3445014F-97AD-474A-8A27-1A7EF9490E08}" dt="2020-12-31T06:33:08.233" v="5896" actId="20577"/>
          <ac:spMkLst>
            <pc:docMk/>
            <pc:sldMk cId="1192618524" sldId="1167"/>
            <ac:spMk id="3" creationId="{00000000-0000-0000-0000-000000000000}"/>
          </ac:spMkLst>
        </pc:spChg>
      </pc:sldChg>
      <pc:sldChg chg="add">
        <pc:chgData name="Jang Insun" userId="9a6367cea696bed7" providerId="LiveId" clId="{3445014F-97AD-474A-8A27-1A7EF9490E08}" dt="2020-12-31T06:33:14.328" v="5901"/>
        <pc:sldMkLst>
          <pc:docMk/>
          <pc:sldMk cId="1566733896" sldId="1167"/>
        </pc:sldMkLst>
      </pc:sldChg>
      <pc:sldChg chg="del">
        <pc:chgData name="Jang Insun" userId="9a6367cea696bed7" providerId="LiveId" clId="{3445014F-97AD-474A-8A27-1A7EF9490E08}" dt="2020-12-31T06:33:09.974" v="5897" actId="47"/>
        <pc:sldMkLst>
          <pc:docMk/>
          <pc:sldMk cId="2560553005" sldId="1168"/>
        </pc:sldMkLst>
      </pc:sldChg>
      <pc:sldChg chg="addSp modSp add mod modNotesTx">
        <pc:chgData name="Jang Insun" userId="9a6367cea696bed7" providerId="LiveId" clId="{3445014F-97AD-474A-8A27-1A7EF9490E08}" dt="2020-12-31T06:13:39.977" v="3695" actId="20577"/>
        <pc:sldMkLst>
          <pc:docMk/>
          <pc:sldMk cId="930562564" sldId="1169"/>
        </pc:sldMkLst>
        <pc:spChg chg="mod">
          <ac:chgData name="Jang Insun" userId="9a6367cea696bed7" providerId="LiveId" clId="{3445014F-97AD-474A-8A27-1A7EF9490E08}" dt="2020-12-31T06:02:46.697" v="2508" actId="20577"/>
          <ac:spMkLst>
            <pc:docMk/>
            <pc:sldMk cId="930562564" sldId="1169"/>
            <ac:spMk id="2" creationId="{00000000-0000-0000-0000-000000000000}"/>
          </ac:spMkLst>
        </pc:spChg>
        <pc:spChg chg="mod">
          <ac:chgData name="Jang Insun" userId="9a6367cea696bed7" providerId="LiveId" clId="{3445014F-97AD-474A-8A27-1A7EF9490E08}" dt="2020-12-31T06:11:29.650" v="3529" actId="20577"/>
          <ac:spMkLst>
            <pc:docMk/>
            <pc:sldMk cId="930562564" sldId="1169"/>
            <ac:spMk id="3" creationId="{00000000-0000-0000-0000-000000000000}"/>
          </ac:spMkLst>
        </pc:spChg>
        <pc:picChg chg="add mod">
          <ac:chgData name="Jang Insun" userId="9a6367cea696bed7" providerId="LiveId" clId="{3445014F-97AD-474A-8A27-1A7EF9490E08}" dt="2020-12-31T06:13:29.982" v="3648" actId="1076"/>
          <ac:picMkLst>
            <pc:docMk/>
            <pc:sldMk cId="930562564" sldId="1169"/>
            <ac:picMk id="7" creationId="{DC5B2CA4-FB30-48CB-979F-23765088D4C8}"/>
          </ac:picMkLst>
        </pc:picChg>
      </pc:sldChg>
      <pc:sldChg chg="modSp add del mod">
        <pc:chgData name="Jang Insun" userId="9a6367cea696bed7" providerId="LiveId" clId="{3445014F-97AD-474A-8A27-1A7EF9490E08}" dt="2020-12-31T04:44:08.461" v="1619" actId="47"/>
        <pc:sldMkLst>
          <pc:docMk/>
          <pc:sldMk cId="2640922158" sldId="1170"/>
        </pc:sldMkLst>
        <pc:spChg chg="mod">
          <ac:chgData name="Jang Insun" userId="9a6367cea696bed7" providerId="LiveId" clId="{3445014F-97AD-474A-8A27-1A7EF9490E08}" dt="2020-12-31T04:41:46.594" v="1388" actId="20577"/>
          <ac:spMkLst>
            <pc:docMk/>
            <pc:sldMk cId="2640922158" sldId="1170"/>
            <ac:spMk id="2" creationId="{00000000-0000-0000-0000-000000000000}"/>
          </ac:spMkLst>
        </pc:spChg>
      </pc:sldChg>
      <pc:sldChg chg="addSp delSp modSp add mod ord">
        <pc:chgData name="Jang Insun" userId="9a6367cea696bed7" providerId="LiveId" clId="{3445014F-97AD-474A-8A27-1A7EF9490E08}" dt="2020-12-31T06:21:05.181" v="5117" actId="20577"/>
        <pc:sldMkLst>
          <pc:docMk/>
          <pc:sldMk cId="3326953618" sldId="1170"/>
        </pc:sldMkLst>
        <pc:spChg chg="mod">
          <ac:chgData name="Jang Insun" userId="9a6367cea696bed7" providerId="LiveId" clId="{3445014F-97AD-474A-8A27-1A7EF9490E08}" dt="2020-12-31T06:21:05.181" v="5117" actId="20577"/>
          <ac:spMkLst>
            <pc:docMk/>
            <pc:sldMk cId="3326953618" sldId="1170"/>
            <ac:spMk id="2" creationId="{00000000-0000-0000-0000-000000000000}"/>
          </ac:spMkLst>
        </pc:spChg>
        <pc:spChg chg="mod">
          <ac:chgData name="Jang Insun" userId="9a6367cea696bed7" providerId="LiveId" clId="{3445014F-97AD-474A-8A27-1A7EF9490E08}" dt="2020-12-31T06:02:14.726" v="2426" actId="20577"/>
          <ac:spMkLst>
            <pc:docMk/>
            <pc:sldMk cId="3326953618" sldId="1170"/>
            <ac:spMk id="3" creationId="{00000000-0000-0000-0000-000000000000}"/>
          </ac:spMkLst>
        </pc:spChg>
        <pc:picChg chg="add del mod">
          <ac:chgData name="Jang Insun" userId="9a6367cea696bed7" providerId="LiveId" clId="{3445014F-97AD-474A-8A27-1A7EF9490E08}" dt="2020-12-31T06:01:57.702" v="2416" actId="478"/>
          <ac:picMkLst>
            <pc:docMk/>
            <pc:sldMk cId="3326953618" sldId="1170"/>
            <ac:picMk id="7" creationId="{2BA91229-2231-4A66-805D-CA15373CFAFC}"/>
          </ac:picMkLst>
        </pc:picChg>
        <pc:picChg chg="add mod">
          <ac:chgData name="Jang Insun" userId="9a6367cea696bed7" providerId="LiveId" clId="{3445014F-97AD-474A-8A27-1A7EF9490E08}" dt="2020-12-31T06:02:03.949" v="2421" actId="1076"/>
          <ac:picMkLst>
            <pc:docMk/>
            <pc:sldMk cId="3326953618" sldId="1170"/>
            <ac:picMk id="9" creationId="{20946C3B-4F3F-4CC0-9C8A-812BF0189CF2}"/>
          </ac:picMkLst>
        </pc:picChg>
      </pc:sldChg>
      <pc:sldChg chg="addSp delSp modSp add mod">
        <pc:chgData name="Jang Insun" userId="9a6367cea696bed7" providerId="LiveId" clId="{3445014F-97AD-474A-8A27-1A7EF9490E08}" dt="2020-12-31T06:29:37.422" v="5474" actId="20577"/>
        <pc:sldMkLst>
          <pc:docMk/>
          <pc:sldMk cId="3865944460" sldId="1171"/>
        </pc:sldMkLst>
        <pc:spChg chg="mod">
          <ac:chgData name="Jang Insun" userId="9a6367cea696bed7" providerId="LiveId" clId="{3445014F-97AD-474A-8A27-1A7EF9490E08}" dt="2020-12-31T06:12:27.891" v="3585" actId="20577"/>
          <ac:spMkLst>
            <pc:docMk/>
            <pc:sldMk cId="3865944460" sldId="1171"/>
            <ac:spMk id="2" creationId="{00000000-0000-0000-0000-000000000000}"/>
          </ac:spMkLst>
        </pc:spChg>
        <pc:spChg chg="mod">
          <ac:chgData name="Jang Insun" userId="9a6367cea696bed7" providerId="LiveId" clId="{3445014F-97AD-474A-8A27-1A7EF9490E08}" dt="2020-12-31T06:29:37.422" v="5474" actId="20577"/>
          <ac:spMkLst>
            <pc:docMk/>
            <pc:sldMk cId="3865944460" sldId="1171"/>
            <ac:spMk id="3" creationId="{00000000-0000-0000-0000-000000000000}"/>
          </ac:spMkLst>
        </pc:spChg>
        <pc:picChg chg="del mod">
          <ac:chgData name="Jang Insun" userId="9a6367cea696bed7" providerId="LiveId" clId="{3445014F-97AD-474A-8A27-1A7EF9490E08}" dt="2020-12-31T06:15:41.707" v="4257" actId="478"/>
          <ac:picMkLst>
            <pc:docMk/>
            <pc:sldMk cId="3865944460" sldId="1171"/>
            <ac:picMk id="7" creationId="{DC5B2CA4-FB30-48CB-979F-23765088D4C8}"/>
          </ac:picMkLst>
        </pc:picChg>
        <pc:picChg chg="add del mod">
          <ac:chgData name="Jang Insun" userId="9a6367cea696bed7" providerId="LiveId" clId="{3445014F-97AD-474A-8A27-1A7EF9490E08}" dt="2020-12-31T06:27:50.954" v="5448" actId="21"/>
          <ac:picMkLst>
            <pc:docMk/>
            <pc:sldMk cId="3865944460" sldId="1171"/>
            <ac:picMk id="8" creationId="{D4B7C2B3-D6DF-4532-9DCB-F1795EB17052}"/>
          </ac:picMkLst>
        </pc:picChg>
      </pc:sldChg>
      <pc:sldChg chg="addSp delSp modSp add mod">
        <pc:chgData name="Jang Insun" userId="9a6367cea696bed7" providerId="LiveId" clId="{3445014F-97AD-474A-8A27-1A7EF9490E08}" dt="2020-12-31T06:31:39.009" v="5729" actId="20577"/>
        <pc:sldMkLst>
          <pc:docMk/>
          <pc:sldMk cId="3421264307" sldId="1172"/>
        </pc:sldMkLst>
        <pc:spChg chg="mod">
          <ac:chgData name="Jang Insun" userId="9a6367cea696bed7" providerId="LiveId" clId="{3445014F-97AD-474A-8A27-1A7EF9490E08}" dt="2020-12-31T06:17:18.638" v="4364" actId="20577"/>
          <ac:spMkLst>
            <pc:docMk/>
            <pc:sldMk cId="3421264307" sldId="1172"/>
            <ac:spMk id="2" creationId="{00000000-0000-0000-0000-000000000000}"/>
          </ac:spMkLst>
        </pc:spChg>
        <pc:spChg chg="mod">
          <ac:chgData name="Jang Insun" userId="9a6367cea696bed7" providerId="LiveId" clId="{3445014F-97AD-474A-8A27-1A7EF9490E08}" dt="2020-12-31T06:31:39.009" v="5729" actId="20577"/>
          <ac:spMkLst>
            <pc:docMk/>
            <pc:sldMk cId="3421264307" sldId="1172"/>
            <ac:spMk id="3" creationId="{00000000-0000-0000-0000-000000000000}"/>
          </ac:spMkLst>
        </pc:spChg>
        <pc:picChg chg="add del mod">
          <ac:chgData name="Jang Insun" userId="9a6367cea696bed7" providerId="LiveId" clId="{3445014F-97AD-474A-8A27-1A7EF9490E08}" dt="2020-12-31T06:29:00.128" v="5450" actId="478"/>
          <ac:picMkLst>
            <pc:docMk/>
            <pc:sldMk cId="3421264307" sldId="1172"/>
            <ac:picMk id="6" creationId="{202FB063-FCFA-47E4-99B7-D3C45345C7C3}"/>
          </ac:picMkLst>
        </pc:picChg>
        <pc:picChg chg="add mod">
          <ac:chgData name="Jang Insun" userId="9a6367cea696bed7" providerId="LiveId" clId="{3445014F-97AD-474A-8A27-1A7EF9490E08}" dt="2020-12-31T06:29:13.157" v="5456" actId="1076"/>
          <ac:picMkLst>
            <pc:docMk/>
            <pc:sldMk cId="3421264307" sldId="1172"/>
            <ac:picMk id="8" creationId="{A6D2FA04-A354-44DB-AE22-8E851017032F}"/>
          </ac:picMkLst>
        </pc:picChg>
      </pc:sldChg>
      <pc:sldChg chg="modSp add mod">
        <pc:chgData name="Jang Insun" userId="9a6367cea696bed7" providerId="LiveId" clId="{3445014F-97AD-474A-8A27-1A7EF9490E08}" dt="2020-12-31T06:32:00.490" v="5733"/>
        <pc:sldMkLst>
          <pc:docMk/>
          <pc:sldMk cId="1852482692" sldId="1173"/>
        </pc:sldMkLst>
        <pc:spChg chg="mod">
          <ac:chgData name="Jang Insun" userId="9a6367cea696bed7" providerId="LiveId" clId="{3445014F-97AD-474A-8A27-1A7EF9490E08}" dt="2020-12-31T06:29:19.231" v="5473" actId="20577"/>
          <ac:spMkLst>
            <pc:docMk/>
            <pc:sldMk cId="1852482692" sldId="1173"/>
            <ac:spMk id="2" creationId="{00000000-0000-0000-0000-000000000000}"/>
          </ac:spMkLst>
        </pc:spChg>
        <pc:spChg chg="mod">
          <ac:chgData name="Jang Insun" userId="9a6367cea696bed7" providerId="LiveId" clId="{3445014F-97AD-474A-8A27-1A7EF9490E08}" dt="2020-12-31T06:32:00.490" v="5733"/>
          <ac:spMkLst>
            <pc:docMk/>
            <pc:sldMk cId="1852482692" sldId="1173"/>
            <ac:spMk id="3" creationId="{00000000-0000-0000-0000-000000000000}"/>
          </ac:spMkLst>
        </pc:spChg>
      </pc:sldChg>
      <pc:sldMasterChg chg="modSp mod">
        <pc:chgData name="Jang Insun" userId="9a6367cea696bed7" providerId="LiveId" clId="{3445014F-97AD-474A-8A27-1A7EF9490E08}" dt="2020-12-31T04:33:11.643" v="154" actId="20577"/>
        <pc:sldMasterMkLst>
          <pc:docMk/>
          <pc:sldMasterMk cId="0" sldId="2147483648"/>
        </pc:sldMasterMkLst>
        <pc:spChg chg="mod">
          <ac:chgData name="Jang Insun" userId="9a6367cea696bed7" providerId="LiveId" clId="{3445014F-97AD-474A-8A27-1A7EF9490E08}" dt="2020-12-31T04:33:11.643" v="154" actId="20577"/>
          <ac:spMkLst>
            <pc:docMk/>
            <pc:sldMasterMk cId="0" sldId="2147483648"/>
            <ac:spMk id="11" creationId="{00000000-0000-0000-0000-000000000000}"/>
          </ac:spMkLst>
        </pc:spChg>
        <pc:spChg chg="mod">
          <ac:chgData name="Jang Insun" userId="9a6367cea696bed7" providerId="LiveId" clId="{3445014F-97AD-474A-8A27-1A7EF9490E08}" dt="2020-12-31T04:33:06.345" v="144" actId="20577"/>
          <ac:spMkLst>
            <pc:docMk/>
            <pc:sldMasterMk cId="0" sldId="2147483648"/>
            <ac:spMk id="1031" creationId="{00000000-0000-0000-0000-000000000000}"/>
          </ac:spMkLst>
        </pc:spChg>
      </pc:sldMasterChg>
    </pc:docChg>
  </pc:docChgLst>
  <pc:docChgLst>
    <pc:chgData name="Jang Insun" userId="9a6367cea696bed7" providerId="LiveId" clId="{3555C2E7-E32D-42E6-B237-59C517ABB98C}"/>
    <pc:docChg chg="undo custSel delSld modSld">
      <pc:chgData name="Jang Insun" userId="9a6367cea696bed7" providerId="LiveId" clId="{3555C2E7-E32D-42E6-B237-59C517ABB98C}" dt="2020-07-21T12:38:27.969" v="517" actId="20577"/>
      <pc:docMkLst>
        <pc:docMk/>
      </pc:docMkLst>
      <pc:sldChg chg="modSp mod">
        <pc:chgData name="Jang Insun" userId="9a6367cea696bed7" providerId="LiveId" clId="{3555C2E7-E32D-42E6-B237-59C517ABB98C}" dt="2020-07-21T12:38:27.969" v="517" actId="20577"/>
        <pc:sldMkLst>
          <pc:docMk/>
          <pc:sldMk cId="1427592943" sldId="1132"/>
        </pc:sldMkLst>
        <pc:spChg chg="mod">
          <ac:chgData name="Jang Insun" userId="9a6367cea696bed7" providerId="LiveId" clId="{3555C2E7-E32D-42E6-B237-59C517ABB98C}" dt="2020-07-21T12:38:27.969" v="517" actId="20577"/>
          <ac:spMkLst>
            <pc:docMk/>
            <pc:sldMk cId="1427592943" sldId="1132"/>
            <ac:spMk id="3" creationId="{00000000-0000-0000-0000-000000000000}"/>
          </ac:spMkLst>
        </pc:spChg>
      </pc:sldChg>
      <pc:sldChg chg="modSp mod">
        <pc:chgData name="Jang Insun" userId="9a6367cea696bed7" providerId="LiveId" clId="{3555C2E7-E32D-42E6-B237-59C517ABB98C}" dt="2020-07-21T12:23:07.622" v="237" actId="6549"/>
        <pc:sldMkLst>
          <pc:docMk/>
          <pc:sldMk cId="3686947486" sldId="1133"/>
        </pc:sldMkLst>
        <pc:spChg chg="mod">
          <ac:chgData name="Jang Insun" userId="9a6367cea696bed7" providerId="LiveId" clId="{3555C2E7-E32D-42E6-B237-59C517ABB98C}" dt="2020-07-21T12:23:07.622" v="237" actId="6549"/>
          <ac:spMkLst>
            <pc:docMk/>
            <pc:sldMk cId="3686947486" sldId="1133"/>
            <ac:spMk id="3" creationId="{00000000-0000-0000-0000-000000000000}"/>
          </ac:spMkLst>
        </pc:spChg>
      </pc:sldChg>
      <pc:sldChg chg="modSp mod">
        <pc:chgData name="Jang Insun" userId="9a6367cea696bed7" providerId="LiveId" clId="{3555C2E7-E32D-42E6-B237-59C517ABB98C}" dt="2020-07-21T12:13:43.517" v="103" actId="20577"/>
        <pc:sldMkLst>
          <pc:docMk/>
          <pc:sldMk cId="3584177163" sldId="1134"/>
        </pc:sldMkLst>
        <pc:spChg chg="mod">
          <ac:chgData name="Jang Insun" userId="9a6367cea696bed7" providerId="LiveId" clId="{3555C2E7-E32D-42E6-B237-59C517ABB98C}" dt="2020-07-21T12:13:43.517" v="103" actId="20577"/>
          <ac:spMkLst>
            <pc:docMk/>
            <pc:sldMk cId="3584177163" sldId="1134"/>
            <ac:spMk id="3" creationId="{00000000-0000-0000-0000-000000000000}"/>
          </ac:spMkLst>
        </pc:spChg>
      </pc:sldChg>
      <pc:sldChg chg="modSp mod">
        <pc:chgData name="Jang Insun" userId="9a6367cea696bed7" providerId="LiveId" clId="{3555C2E7-E32D-42E6-B237-59C517ABB98C}" dt="2020-07-21T12:10:16.800" v="11" actId="20577"/>
        <pc:sldMkLst>
          <pc:docMk/>
          <pc:sldMk cId="1702715037" sldId="1138"/>
        </pc:sldMkLst>
        <pc:spChg chg="mod">
          <ac:chgData name="Jang Insun" userId="9a6367cea696bed7" providerId="LiveId" clId="{3555C2E7-E32D-42E6-B237-59C517ABB98C}" dt="2020-07-21T12:10:16.800" v="11" actId="20577"/>
          <ac:spMkLst>
            <pc:docMk/>
            <pc:sldMk cId="1702715037" sldId="1138"/>
            <ac:spMk id="3" creationId="{00000000-0000-0000-0000-000000000000}"/>
          </ac:spMkLst>
        </pc:spChg>
      </pc:sldChg>
      <pc:sldChg chg="modSp mod">
        <pc:chgData name="Jang Insun" userId="9a6367cea696bed7" providerId="LiveId" clId="{3555C2E7-E32D-42E6-B237-59C517ABB98C}" dt="2020-07-21T12:10:55.827" v="12" actId="6549"/>
        <pc:sldMkLst>
          <pc:docMk/>
          <pc:sldMk cId="2324980777" sldId="1141"/>
        </pc:sldMkLst>
        <pc:spChg chg="mod">
          <ac:chgData name="Jang Insun" userId="9a6367cea696bed7" providerId="LiveId" clId="{3555C2E7-E32D-42E6-B237-59C517ABB98C}" dt="2020-07-21T12:10:55.827" v="12" actId="6549"/>
          <ac:spMkLst>
            <pc:docMk/>
            <pc:sldMk cId="2324980777" sldId="1141"/>
            <ac:spMk id="3" creationId="{00000000-0000-0000-0000-000000000000}"/>
          </ac:spMkLst>
        </pc:spChg>
      </pc:sldChg>
      <pc:sldChg chg="modSp mod">
        <pc:chgData name="Jang Insun" userId="9a6367cea696bed7" providerId="LiveId" clId="{3555C2E7-E32D-42E6-B237-59C517ABB98C}" dt="2020-07-21T12:23:35.905" v="269" actId="20577"/>
        <pc:sldMkLst>
          <pc:docMk/>
          <pc:sldMk cId="296120347" sldId="1142"/>
        </pc:sldMkLst>
        <pc:spChg chg="mod">
          <ac:chgData name="Jang Insun" userId="9a6367cea696bed7" providerId="LiveId" clId="{3555C2E7-E32D-42E6-B237-59C517ABB98C}" dt="2020-07-21T12:23:35.905" v="269" actId="20577"/>
          <ac:spMkLst>
            <pc:docMk/>
            <pc:sldMk cId="296120347" sldId="1142"/>
            <ac:spMk id="3" creationId="{00000000-0000-0000-0000-000000000000}"/>
          </ac:spMkLst>
        </pc:spChg>
      </pc:sldChg>
      <pc:sldChg chg="del">
        <pc:chgData name="Jang Insun" userId="9a6367cea696bed7" providerId="LiveId" clId="{3555C2E7-E32D-42E6-B237-59C517ABB98C}" dt="2020-07-21T12:13:10.366" v="97" actId="47"/>
        <pc:sldMkLst>
          <pc:docMk/>
          <pc:sldMk cId="2333158543" sldId="1146"/>
        </pc:sldMkLst>
      </pc:sldChg>
      <pc:sldChg chg="modSp mod">
        <pc:chgData name="Jang Insun" userId="9a6367cea696bed7" providerId="LiveId" clId="{3555C2E7-E32D-42E6-B237-59C517ABB98C}" dt="2020-07-21T12:34:14.946" v="330" actId="20577"/>
        <pc:sldMkLst>
          <pc:docMk/>
          <pc:sldMk cId="3144057311" sldId="1147"/>
        </pc:sldMkLst>
        <pc:spChg chg="mod">
          <ac:chgData name="Jang Insun" userId="9a6367cea696bed7" providerId="LiveId" clId="{3555C2E7-E32D-42E6-B237-59C517ABB98C}" dt="2020-07-21T12:34:14.946" v="330" actId="20577"/>
          <ac:spMkLst>
            <pc:docMk/>
            <pc:sldMk cId="3144057311" sldId="1147"/>
            <ac:spMk id="2" creationId="{00000000-0000-0000-0000-000000000000}"/>
          </ac:spMkLst>
        </pc:spChg>
      </pc:sldChg>
      <pc:sldChg chg="modSp mod">
        <pc:chgData name="Jang Insun" userId="9a6367cea696bed7" providerId="LiveId" clId="{3555C2E7-E32D-42E6-B237-59C517ABB98C}" dt="2020-07-21T12:34:19.774" v="339" actId="20577"/>
        <pc:sldMkLst>
          <pc:docMk/>
          <pc:sldMk cId="1188786434" sldId="1148"/>
        </pc:sldMkLst>
        <pc:spChg chg="mod">
          <ac:chgData name="Jang Insun" userId="9a6367cea696bed7" providerId="LiveId" clId="{3555C2E7-E32D-42E6-B237-59C517ABB98C}" dt="2020-07-21T12:34:19.774" v="339" actId="20577"/>
          <ac:spMkLst>
            <pc:docMk/>
            <pc:sldMk cId="1188786434" sldId="1148"/>
            <ac:spMk id="2" creationId="{00000000-0000-0000-0000-000000000000}"/>
          </ac:spMkLst>
        </pc:spChg>
      </pc:sldChg>
      <pc:sldChg chg="modSp mod">
        <pc:chgData name="Jang Insun" userId="9a6367cea696bed7" providerId="LiveId" clId="{3555C2E7-E32D-42E6-B237-59C517ABB98C}" dt="2020-07-21T12:34:25.141" v="354" actId="6549"/>
        <pc:sldMkLst>
          <pc:docMk/>
          <pc:sldMk cId="3552145585" sldId="1149"/>
        </pc:sldMkLst>
        <pc:spChg chg="mod">
          <ac:chgData name="Jang Insun" userId="9a6367cea696bed7" providerId="LiveId" clId="{3555C2E7-E32D-42E6-B237-59C517ABB98C}" dt="2020-07-21T12:34:25.141" v="354" actId="6549"/>
          <ac:spMkLst>
            <pc:docMk/>
            <pc:sldMk cId="3552145585" sldId="1149"/>
            <ac:spMk id="2" creationId="{00000000-0000-0000-0000-000000000000}"/>
          </ac:spMkLst>
        </pc:spChg>
      </pc:sldChg>
      <pc:sldChg chg="modSp mod">
        <pc:chgData name="Jang Insun" userId="9a6367cea696bed7" providerId="LiveId" clId="{3555C2E7-E32D-42E6-B237-59C517ABB98C}" dt="2020-07-21T12:21:49.263" v="172" actId="20577"/>
        <pc:sldMkLst>
          <pc:docMk/>
          <pc:sldMk cId="2863879554" sldId="1152"/>
        </pc:sldMkLst>
        <pc:spChg chg="mod">
          <ac:chgData name="Jang Insun" userId="9a6367cea696bed7" providerId="LiveId" clId="{3555C2E7-E32D-42E6-B237-59C517ABB98C}" dt="2020-07-21T12:21:49.263" v="172" actId="20577"/>
          <ac:spMkLst>
            <pc:docMk/>
            <pc:sldMk cId="2863879554" sldId="1152"/>
            <ac:spMk id="3" creationId="{00000000-0000-0000-0000-000000000000}"/>
          </ac:spMkLst>
        </pc:spChg>
      </pc:sldChg>
      <pc:sldChg chg="modSp mod">
        <pc:chgData name="Jang Insun" userId="9a6367cea696bed7" providerId="LiveId" clId="{3555C2E7-E32D-42E6-B237-59C517ABB98C}" dt="2020-07-21T12:37:54.447" v="499" actId="20577"/>
        <pc:sldMkLst>
          <pc:docMk/>
          <pc:sldMk cId="2829069243" sldId="1155"/>
        </pc:sldMkLst>
        <pc:spChg chg="mod">
          <ac:chgData name="Jang Insun" userId="9a6367cea696bed7" providerId="LiveId" clId="{3555C2E7-E32D-42E6-B237-59C517ABB98C}" dt="2020-07-21T12:34:09.613" v="321" actId="20577"/>
          <ac:spMkLst>
            <pc:docMk/>
            <pc:sldMk cId="2829069243" sldId="1155"/>
            <ac:spMk id="2" creationId="{00000000-0000-0000-0000-000000000000}"/>
          </ac:spMkLst>
        </pc:spChg>
        <pc:spChg chg="mod">
          <ac:chgData name="Jang Insun" userId="9a6367cea696bed7" providerId="LiveId" clId="{3555C2E7-E32D-42E6-B237-59C517ABB98C}" dt="2020-07-21T12:37:54.447" v="499" actId="20577"/>
          <ac:spMkLst>
            <pc:docMk/>
            <pc:sldMk cId="2829069243" sldId="1155"/>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dirty="0"/>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dirty="0"/>
          </a:p>
        </p:txBody>
      </p:sp>
    </p:spTree>
    <p:extLst>
      <p:ext uri="{BB962C8B-B14F-4D97-AF65-F5344CB8AC3E}">
        <p14:creationId xmlns:p14="http://schemas.microsoft.com/office/powerpoint/2010/main" val="1646956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2</a:t>
            </a:fld>
            <a:endParaRPr lang="en-US" altLang="ko-KR"/>
          </a:p>
        </p:txBody>
      </p:sp>
    </p:spTree>
    <p:extLst>
      <p:ext uri="{BB962C8B-B14F-4D97-AF65-F5344CB8AC3E}">
        <p14:creationId xmlns:p14="http://schemas.microsoft.com/office/powerpoint/2010/main" val="37140245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3</a:t>
            </a:fld>
            <a:endParaRPr lang="en-US" altLang="ko-KR"/>
          </a:p>
        </p:txBody>
      </p:sp>
    </p:spTree>
    <p:extLst>
      <p:ext uri="{BB962C8B-B14F-4D97-AF65-F5344CB8AC3E}">
        <p14:creationId xmlns:p14="http://schemas.microsoft.com/office/powerpoint/2010/main" val="32020815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4</a:t>
            </a:fld>
            <a:endParaRPr lang="en-US" altLang="ko-KR"/>
          </a:p>
        </p:txBody>
      </p:sp>
    </p:spTree>
    <p:extLst>
      <p:ext uri="{BB962C8B-B14F-4D97-AF65-F5344CB8AC3E}">
        <p14:creationId xmlns:p14="http://schemas.microsoft.com/office/powerpoint/2010/main" val="6537836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5</a:t>
            </a:fld>
            <a:endParaRPr lang="en-US" altLang="ko-KR"/>
          </a:p>
        </p:txBody>
      </p:sp>
    </p:spTree>
    <p:extLst>
      <p:ext uri="{BB962C8B-B14F-4D97-AF65-F5344CB8AC3E}">
        <p14:creationId xmlns:p14="http://schemas.microsoft.com/office/powerpoint/2010/main" val="23165732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6</a:t>
            </a:fld>
            <a:endParaRPr lang="en-US" altLang="ko-KR"/>
          </a:p>
        </p:txBody>
      </p:sp>
    </p:spTree>
    <p:extLst>
      <p:ext uri="{BB962C8B-B14F-4D97-AF65-F5344CB8AC3E}">
        <p14:creationId xmlns:p14="http://schemas.microsoft.com/office/powerpoint/2010/main" val="3620176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t>doc.: IEEE 802.11-yy/xxxxr0</a:t>
            </a:r>
          </a:p>
        </p:txBody>
      </p:sp>
      <p:sp>
        <p:nvSpPr>
          <p:cNvPr id="5" name="날짜 개체 틀 4"/>
          <p:cNvSpPr>
            <a:spLocks noGrp="1"/>
          </p:cNvSpPr>
          <p:nvPr>
            <p:ph type="dt" idx="11"/>
          </p:nvPr>
        </p:nvSpPr>
        <p:spPr/>
        <p:txBody>
          <a:bodyPr/>
          <a:lstStyle/>
          <a:p>
            <a:pPr>
              <a:defRPr/>
            </a:pPr>
            <a:r>
              <a:rPr lang="en-US"/>
              <a:t>Month Year</a:t>
            </a:r>
          </a:p>
        </p:txBody>
      </p:sp>
      <p:sp>
        <p:nvSpPr>
          <p:cNvPr id="6" name="바닥글 개체 틀 5"/>
          <p:cNvSpPr>
            <a:spLocks noGrp="1"/>
          </p:cNvSpPr>
          <p:nvPr>
            <p:ph type="ftr" sz="quarter" idx="12"/>
          </p:nvPr>
        </p:nvSpPr>
        <p:spPr/>
        <p:txBody>
          <a:bodyPr/>
          <a:lstStyle/>
          <a:p>
            <a:pPr lvl="4">
              <a:defRPr/>
            </a:pPr>
            <a:r>
              <a:rPr lang="en-US"/>
              <a:t>John Doe, Some Company</a:t>
            </a:r>
          </a:p>
        </p:txBody>
      </p:sp>
      <p:sp>
        <p:nvSpPr>
          <p:cNvPr id="7" name="슬라이드 번호 개체 틀 6"/>
          <p:cNvSpPr>
            <a:spLocks noGrp="1"/>
          </p:cNvSpPr>
          <p:nvPr>
            <p:ph type="sldNum" sz="quarter" idx="13"/>
          </p:nvPr>
        </p:nvSpPr>
        <p:spPr/>
        <p:txBody>
          <a:bodyPr/>
          <a:lstStyle/>
          <a:p>
            <a:pPr>
              <a:defRPr/>
            </a:pPr>
            <a:r>
              <a:rPr lang="en-US" altLang="ko-KR"/>
              <a:t>Page </a:t>
            </a:r>
            <a:fld id="{5658750D-1A1F-422E-985B-C80903A5BF01}" type="slidenum">
              <a:rPr lang="en-US" altLang="ko-KR" smtClean="0"/>
              <a:pPr>
                <a:defRPr/>
              </a:pPr>
              <a:t>8</a:t>
            </a:fld>
            <a:endParaRPr lang="en-US" altLang="ko-KR"/>
          </a:p>
        </p:txBody>
      </p:sp>
    </p:spTree>
    <p:extLst>
      <p:ext uri="{BB962C8B-B14F-4D97-AF65-F5344CB8AC3E}">
        <p14:creationId xmlns:p14="http://schemas.microsoft.com/office/powerpoint/2010/main" val="3522125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
        <p:nvSpPr>
          <p:cNvPr id="7" name="Rectangle 5"/>
          <p:cNvSpPr>
            <a:spLocks noGrp="1" noChangeArrowheads="1"/>
          </p:cNvSpPr>
          <p:nvPr>
            <p:ph type="ftr" sz="quarter" idx="3"/>
          </p:nvPr>
        </p:nvSpPr>
        <p:spPr bwMode="auto">
          <a:xfrm>
            <a:off x="6641161" y="6475413"/>
            <a:ext cx="19027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smtClean="0"/>
              <a:t>SunHee</a:t>
            </a:r>
            <a:r>
              <a:rPr lang="en-US" altLang="ko-KR" dirty="0" smtClean="0"/>
              <a:t> </a:t>
            </a:r>
            <a:r>
              <a:rPr lang="en-US" altLang="ko-KR" dirty="0" err="1" smtClean="0"/>
              <a:t>Baek</a:t>
            </a:r>
            <a:r>
              <a:rPr lang="en-US" altLang="ko-KR" dirty="0" smtClean="0"/>
              <a:t>, LG Electronics</a:t>
            </a:r>
            <a:endParaRPr lang="en-US" altLang="ko-KR" dirty="0"/>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dirty="0"/>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
        <p:nvSpPr>
          <p:cNvPr id="7" name="Rectangle 5"/>
          <p:cNvSpPr>
            <a:spLocks noGrp="1" noChangeArrowheads="1"/>
          </p:cNvSpPr>
          <p:nvPr>
            <p:ph type="ftr" sz="quarter" idx="3"/>
          </p:nvPr>
        </p:nvSpPr>
        <p:spPr bwMode="auto">
          <a:xfrm>
            <a:off x="6641161" y="6475413"/>
            <a:ext cx="19027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smtClean="0"/>
              <a:t>SunHee</a:t>
            </a:r>
            <a:r>
              <a:rPr lang="en-US" altLang="ko-KR" dirty="0" smtClean="0"/>
              <a:t> </a:t>
            </a:r>
            <a:r>
              <a:rPr lang="en-US" altLang="ko-KR" dirty="0" err="1" smtClean="0"/>
              <a:t>Baek</a:t>
            </a:r>
            <a:r>
              <a:rPr lang="en-US" altLang="ko-KR" dirty="0" smtClean="0"/>
              <a:t>, LG Electronics</a:t>
            </a:r>
            <a:endParaRPr lang="en-US" altLang="ko-KR" dirty="0"/>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a:t>Click to edit Master text styles</a:t>
            </a:r>
          </a:p>
          <a:p>
            <a:pPr lvl="1"/>
            <a:r>
              <a:rPr lang="en-US" altLang="ko-KR" dirty="0"/>
              <a:t>Second level</a:t>
            </a:r>
          </a:p>
          <a:p>
            <a:pPr lvl="2"/>
            <a:r>
              <a:rPr lang="en-US" altLang="ko-KR" dirty="0"/>
              <a:t>Third level</a:t>
            </a:r>
          </a:p>
          <a:p>
            <a:pPr lvl="3"/>
            <a:r>
              <a:rPr lang="en-US" altLang="ko-KR" dirty="0"/>
              <a:t>Fourth level</a:t>
            </a:r>
          </a:p>
          <a:p>
            <a:pPr lvl="4"/>
            <a:r>
              <a:rPr lang="en-US" altLang="ko-KR" dirty="0"/>
              <a:t>Fifth level</a:t>
            </a:r>
          </a:p>
        </p:txBody>
      </p:sp>
      <p:sp>
        <p:nvSpPr>
          <p:cNvPr id="1029" name="Rectangle 5"/>
          <p:cNvSpPr>
            <a:spLocks noGrp="1" noChangeArrowheads="1"/>
          </p:cNvSpPr>
          <p:nvPr>
            <p:ph type="ftr" sz="quarter" idx="3"/>
          </p:nvPr>
        </p:nvSpPr>
        <p:spPr bwMode="auto">
          <a:xfrm>
            <a:off x="6641161" y="6475413"/>
            <a:ext cx="19027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smtClean="0"/>
              <a:t>SunHee</a:t>
            </a:r>
            <a:r>
              <a:rPr lang="en-US" altLang="ko-KR" dirty="0" smtClean="0"/>
              <a:t> </a:t>
            </a:r>
            <a:r>
              <a:rPr lang="en-US" altLang="ko-KR" dirty="0" err="1" smtClean="0"/>
              <a:t>Baek</a:t>
            </a:r>
            <a:r>
              <a:rPr lang="en-US" altLang="ko-KR" dirty="0" smtClean="0"/>
              <a:t>,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a:t>
            </a:r>
            <a:r>
              <a:rPr kumimoji="0" lang="en-US" altLang="ko-KR" sz="1800" b="1" dirty="0" smtClean="0">
                <a:cs typeface="Arial" charset="0"/>
              </a:rPr>
              <a:t>802.11-23/1087r0</a:t>
            </a:r>
            <a:endParaRPr kumimoji="0" lang="en-US" altLang="ko-KR" sz="1800" b="1" dirty="0">
              <a:cs typeface="Arial" charset="0"/>
            </a:endParaRPr>
          </a:p>
        </p:txBody>
      </p:sp>
      <p:sp>
        <p:nvSpPr>
          <p:cNvPr id="1032" name="Line 8"/>
          <p:cNvSpPr>
            <a:spLocks noChangeShapeType="1"/>
          </p:cNvSpPr>
          <p:nvPr/>
        </p:nvSpPr>
        <p:spPr bwMode="auto">
          <a:xfrm>
            <a:off x="673100" y="606879"/>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1" name="Rectangle 7"/>
          <p:cNvSpPr>
            <a:spLocks noChangeArrowheads="1"/>
          </p:cNvSpPr>
          <p:nvPr userDrawn="1"/>
        </p:nvSpPr>
        <p:spPr bwMode="auto">
          <a:xfrm>
            <a:off x="673100" y="294734"/>
            <a:ext cx="1224694"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800" b="1" kern="1200" dirty="0" smtClean="0">
                <a:solidFill>
                  <a:schemeClr val="tx1"/>
                </a:solidFill>
                <a:latin typeface="Times New Roman" panose="02020603050405020304" pitchFamily="18" charset="0"/>
                <a:ea typeface="+mn-ea"/>
                <a:cs typeface="+mn-cs"/>
              </a:rPr>
              <a:t>August</a:t>
            </a:r>
            <a:r>
              <a:rPr kumimoji="0" lang="en-US" altLang="ko-KR" sz="1800" b="1" kern="1200" baseline="0" dirty="0" smtClean="0">
                <a:solidFill>
                  <a:schemeClr val="tx1"/>
                </a:solidFill>
                <a:latin typeface="Times New Roman" panose="02020603050405020304" pitchFamily="18" charset="0"/>
                <a:ea typeface="+mn-ea"/>
                <a:cs typeface="+mn-cs"/>
              </a:rPr>
              <a:t> </a:t>
            </a:r>
            <a:r>
              <a:rPr kumimoji="0" lang="en-US" altLang="ko-KR" sz="1800" b="1" kern="1200" dirty="0" smtClean="0">
                <a:solidFill>
                  <a:schemeClr val="tx1"/>
                </a:solidFill>
                <a:latin typeface="Times New Roman" panose="02020603050405020304" pitchFamily="18" charset="0"/>
                <a:ea typeface="+mn-ea"/>
                <a:cs typeface="+mn-cs"/>
              </a:rPr>
              <a:t>2023</a:t>
            </a:r>
            <a:endParaRPr kumimoji="0" lang="en-US" altLang="ko-KR" sz="1800" b="1" kern="1200" dirty="0">
              <a:solidFill>
                <a:schemeClr val="tx1"/>
              </a:solidFill>
              <a:latin typeface="Times New Roman" panose="02020603050405020304" pitchFamily="18" charset="0"/>
              <a:ea typeface="+mn-ea"/>
              <a:cs typeface="+mn-cs"/>
            </a:endParaRPr>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3"/>
          </p:nvPr>
        </p:nvSpPr>
        <p:spPr>
          <a:xfrm>
            <a:off x="6684442" y="6475413"/>
            <a:ext cx="1859483" cy="184666"/>
          </a:xfrm>
        </p:spPr>
        <p:txBody>
          <a:bodyPr/>
          <a:lstStyle/>
          <a:p>
            <a:pPr>
              <a:defRPr/>
            </a:pPr>
            <a:r>
              <a:rPr lang="en-US" altLang="ko-KR" dirty="0" err="1" smtClean="0"/>
              <a:t>SunHee</a:t>
            </a:r>
            <a:r>
              <a:rPr lang="en-US" altLang="ko-KR" dirty="0" smtClean="0"/>
              <a:t> </a:t>
            </a:r>
            <a:r>
              <a:rPr lang="en-US" altLang="ko-KR" dirty="0" err="1" smtClean="0"/>
              <a:t>Baek</a:t>
            </a:r>
            <a:r>
              <a:rPr lang="en-US" altLang="ko-KR" dirty="0" smtClean="0"/>
              <a:t>, </a:t>
            </a:r>
            <a:r>
              <a:rPr lang="en-US" altLang="ko-KR" dirty="0"/>
              <a:t>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solidFill>
                  <a:schemeClr val="tx1"/>
                </a:solidFill>
                <a:ea typeface="굴림" panose="020B0600000101010101" pitchFamily="50" charset="-127"/>
              </a:rPr>
              <a:t>Announcement for R-TWT Coordination</a:t>
            </a:r>
            <a:endParaRPr lang="en-US" altLang="ko-KR" dirty="0">
              <a:solidFill>
                <a:schemeClr val="tx1"/>
              </a:solidFill>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ea typeface="굴림" panose="020B0600000101010101" pitchFamily="50" charset="-127"/>
              </a:rPr>
              <a:t>Date:</a:t>
            </a:r>
            <a:r>
              <a:rPr lang="en-US" altLang="ko-KR" sz="2000" b="0" dirty="0">
                <a:ea typeface="굴림" panose="020B0600000101010101" pitchFamily="50" charset="-127"/>
              </a:rPr>
              <a:t> </a:t>
            </a:r>
            <a:r>
              <a:rPr lang="en-US" altLang="ko-KR" sz="2000" b="0" dirty="0" smtClean="0">
                <a:ea typeface="굴림" panose="020B0600000101010101" pitchFamily="50" charset="-127"/>
              </a:rPr>
              <a:t>2023-08-07</a:t>
            </a:r>
            <a:endParaRPr lang="en-US" altLang="ko-KR" sz="2000" b="0" dirty="0">
              <a:ea typeface="굴림" panose="020B0600000101010101" pitchFamily="50" charset="-127"/>
            </a:endParaRPr>
          </a:p>
        </p:txBody>
      </p:sp>
      <p:sp>
        <p:nvSpPr>
          <p:cNvPr id="6151" name="Rectangle 12"/>
          <p:cNvSpPr>
            <a:spLocks noChangeArrowheads="1"/>
          </p:cNvSpPr>
          <p:nvPr/>
        </p:nvSpPr>
        <p:spPr bwMode="auto">
          <a:xfrm>
            <a:off x="685800" y="215321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dirty="0">
                <a:cs typeface="Arial" panose="020B0604020202020204" pitchFamily="34" charset="0"/>
              </a:rPr>
              <a:t>Authors:</a:t>
            </a:r>
            <a:endParaRPr kumimoji="0" lang="en-US" altLang="ko-KR" sz="2000" b="0" dirty="0">
              <a:cs typeface="Arial" panose="020B0604020202020204" pitchFamily="34" charset="0"/>
            </a:endParaRPr>
          </a:p>
        </p:txBody>
      </p:sp>
      <p:graphicFrame>
        <p:nvGraphicFramePr>
          <p:cNvPr id="9" name="Table 12"/>
          <p:cNvGraphicFramePr>
            <a:graphicFrameLocks noGrp="1"/>
          </p:cNvGraphicFramePr>
          <p:nvPr>
            <p:extLst>
              <p:ext uri="{D42A27DB-BD31-4B8C-83A1-F6EECF244321}">
                <p14:modId xmlns:p14="http://schemas.microsoft.com/office/powerpoint/2010/main" val="771586749"/>
              </p:ext>
            </p:extLst>
          </p:nvPr>
        </p:nvGraphicFramePr>
        <p:xfrm>
          <a:off x="685800" y="2667000"/>
          <a:ext cx="7620000" cy="3732052"/>
        </p:xfrm>
        <a:graphic>
          <a:graphicData uri="http://schemas.openxmlformats.org/drawingml/2006/table">
            <a:tbl>
              <a:tblPr/>
              <a:tblGrid>
                <a:gridCol w="1524000">
                  <a:extLst>
                    <a:ext uri="{9D8B030D-6E8A-4147-A177-3AD203B41FA5}">
                      <a16:colId xmlns="" xmlns:a16="http://schemas.microsoft.com/office/drawing/2014/main" val="20000"/>
                    </a:ext>
                  </a:extLst>
                </a:gridCol>
                <a:gridCol w="1203325">
                  <a:extLst>
                    <a:ext uri="{9D8B030D-6E8A-4147-A177-3AD203B41FA5}">
                      <a16:colId xmlns="" xmlns:a16="http://schemas.microsoft.com/office/drawing/2014/main" val="20001"/>
                    </a:ext>
                  </a:extLst>
                </a:gridCol>
                <a:gridCol w="1684338">
                  <a:extLst>
                    <a:ext uri="{9D8B030D-6E8A-4147-A177-3AD203B41FA5}">
                      <a16:colId xmlns="" xmlns:a16="http://schemas.microsoft.com/office/drawing/2014/main" val="20002"/>
                    </a:ext>
                  </a:extLst>
                </a:gridCol>
                <a:gridCol w="1363662">
                  <a:extLst>
                    <a:ext uri="{9D8B030D-6E8A-4147-A177-3AD203B41FA5}">
                      <a16:colId xmlns="" xmlns:a16="http://schemas.microsoft.com/office/drawing/2014/main" val="20003"/>
                    </a:ext>
                  </a:extLst>
                </a:gridCol>
                <a:gridCol w="1844675">
                  <a:extLst>
                    <a:ext uri="{9D8B030D-6E8A-4147-A177-3AD203B41FA5}">
                      <a16:colId xmlns="" xmlns:a16="http://schemas.microsoft.com/office/drawing/2014/main" val="20004"/>
                    </a:ext>
                  </a:extLst>
                </a:gridCol>
              </a:tblGrid>
              <a:tr h="37320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26343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SunHee</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Baek</a:t>
                      </a: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11">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sunhee.baek@lge.com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343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Jinsoo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343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kern="1200" cap="none" normalizeH="0" baseline="0" dirty="0" err="1">
                          <a:ln>
                            <a:noFill/>
                          </a:ln>
                          <a:solidFill>
                            <a:srgbClr val="000000"/>
                          </a:solidFill>
                          <a:effectLst/>
                          <a:latin typeface="Times New Roman" pitchFamily="18" charset="0"/>
                          <a:ea typeface="굴림" charset="-127"/>
                          <a:cs typeface="Times New Roman" pitchFamily="18" charset="0"/>
                        </a:rPr>
                        <a:t>Insun</a:t>
                      </a:r>
                      <a:r>
                        <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rPr>
                        <a:t> Jang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insun.jang@lge.com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241486">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dirty="0" err="1" smtClean="0"/>
                        <a:t>Yelin</a:t>
                      </a:r>
                      <a:r>
                        <a:rPr lang="en-US" altLang="ko-KR" sz="1200" dirty="0" smtClean="0"/>
                        <a:t> Yoon</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smtClean="0"/>
                        <a:t>yl.yoon@lge.com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486">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lang="en-US" altLang="ko-KR" sz="1200" dirty="0" err="1" smtClean="0"/>
                        <a:t>Geonhwan</a:t>
                      </a:r>
                      <a:r>
                        <a:rPr lang="en-US" altLang="ko-KR" sz="1200" dirty="0" smtClean="0"/>
                        <a:t> Kim</a:t>
                      </a:r>
                      <a:endParaRPr kumimoji="0" lang="en-US" altLang="ko-KR" sz="12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smtClean="0"/>
                        <a:t>geonhwan.kim@lge.com</a:t>
                      </a:r>
                      <a:endParaRPr kumimoji="0" lang="en-US" altLang="ko-KR" sz="1100" b="0" i="0" u="none" strike="noStrike" kern="1200"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1486">
                <a:tc>
                  <a: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DongJu</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Cha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dongju.cha@lge.com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3439">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CA" altLang="ko-KR" sz="1200" b="0" i="0" u="none" strike="noStrike" cap="none" normalizeH="0" baseline="0" dirty="0" err="1"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Eunsung</a:t>
                      </a:r>
                      <a:r>
                        <a:rPr kumimoji="0" lang="en-CA"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Park</a:t>
                      </a: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esung.park@lge.com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3439">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Dongguk</a:t>
                      </a: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Lim</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343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Jinyoung</a:t>
                      </a: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Chun</a:t>
                      </a: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jiny.chun@lge.com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3439">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Insik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Jung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insik0618.jung@lge.com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63439">
                <a:tc>
                  <a:txBody>
                    <a:bodyPr/>
                    <a:lstStyle/>
                    <a:p>
                      <a:pPr marL="0" marR="0" lvl="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HanGyu</a:t>
                      </a:r>
                      <a:r>
                        <a:rPr lang="en-US" altLang="ko-KR" sz="1200" kern="1200" baseline="0" dirty="0" smtClean="0">
                          <a:solidFill>
                            <a:schemeClr val="tx1"/>
                          </a:solidFill>
                          <a:latin typeface="+mn-lt"/>
                          <a:ea typeface="Malgun Gothic"/>
                          <a:cs typeface="+mn-cs"/>
                        </a:rPr>
                        <a:t> Cho</a:t>
                      </a:r>
                      <a:endParaRPr lang="en-US" altLang="ko-KR" sz="1200" kern="1200" dirty="0" smtClean="0">
                        <a:solidFill>
                          <a:schemeClr val="tx1"/>
                        </a:solidFill>
                        <a:latin typeface="+mn-lt"/>
                        <a:ea typeface="Malgun Gothic"/>
                        <a:cs typeface="+mn-cs"/>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smtClean="0"/>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6878">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Sanggook</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10225 Willow Creek Rd, San Diego, CA, USA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sanggook.kim@lge.com</a:t>
                      </a:r>
                      <a:endParaRPr kumimoji="0" lang="ko-KR" altLang="en-US" sz="11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Introduction</a:t>
            </a:r>
            <a:endParaRPr lang="ko-KR" altLang="en-US"/>
          </a:p>
        </p:txBody>
      </p:sp>
      <p:sp>
        <p:nvSpPr>
          <p:cNvPr id="3" name="내용 개체 틀 2"/>
          <p:cNvSpPr>
            <a:spLocks noGrp="1"/>
          </p:cNvSpPr>
          <p:nvPr>
            <p:ph idx="1"/>
          </p:nvPr>
        </p:nvSpPr>
        <p:spPr>
          <a:xfrm>
            <a:off x="685798" y="1752600"/>
            <a:ext cx="8077201" cy="4343400"/>
          </a:xfrm>
        </p:spPr>
        <p:txBody>
          <a:bodyPr/>
          <a:lstStyle/>
          <a:p>
            <a:r>
              <a:rPr lang="en-US" altLang="ko-KR" sz="1800" dirty="0" smtClean="0"/>
              <a:t>The previous contribution[1] shared the protection for R-TWT service periods in the Multi-BSS environment.</a:t>
            </a:r>
          </a:p>
          <a:p>
            <a:pPr lvl="1"/>
            <a:r>
              <a:rPr lang="en-US" altLang="ko-KR" sz="1600" dirty="0" smtClean="0"/>
              <a:t>There are some limitations of R-TWT defined in 11be during the exchange of the latency sensitive traffic in several adjacent BSSs.</a:t>
            </a:r>
          </a:p>
          <a:p>
            <a:pPr lvl="1"/>
            <a:r>
              <a:rPr lang="en-US" altLang="ko-KR" sz="1600" dirty="0" smtClean="0"/>
              <a:t>There is no way to coordinate the R-TWT service periods(SPs) of each BSS in Multi-BSS.</a:t>
            </a:r>
          </a:p>
          <a:p>
            <a:pPr lvl="1"/>
            <a:endParaRPr lang="en-US" altLang="ko-KR" sz="1400" dirty="0" smtClean="0"/>
          </a:p>
          <a:p>
            <a:r>
              <a:rPr lang="en-US" altLang="ko-KR" sz="1800" dirty="0" smtClean="0"/>
              <a:t>Some contributions, [2] ~ [7], presented methods for coordination of R-TWT SPs in Multi-BSS based on Multi-AP scenarios, AP coordination schemes(e.g., C-TDMA, C-OFDMA, C-SR), etc.</a:t>
            </a:r>
          </a:p>
          <a:p>
            <a:endParaRPr lang="en-US" altLang="ko-KR" sz="1800" dirty="0"/>
          </a:p>
          <a:p>
            <a:r>
              <a:rPr lang="en-US" altLang="ko-KR" sz="1800" dirty="0" smtClean="0"/>
              <a:t>In this contribution, we share which OBSS R-TWT SP should be announced in Multi-BSS.</a:t>
            </a:r>
          </a:p>
          <a:p>
            <a:pPr lvl="1"/>
            <a:r>
              <a:rPr lang="en-US" altLang="ko-KR" sz="1600" dirty="0"/>
              <a:t>T</a:t>
            </a:r>
            <a:r>
              <a:rPr lang="en-US" altLang="ko-KR" sz="1600" dirty="0" smtClean="0"/>
              <a:t>he R-TWT SP scheduled by the neighboring APs named OBSS R-TWT SP in this contribution.</a:t>
            </a: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2</a:t>
            </a:fld>
            <a:endParaRPr lang="en-US" altLang="ko-KR"/>
          </a:p>
        </p:txBody>
      </p:sp>
      <p:sp>
        <p:nvSpPr>
          <p:cNvPr id="6" name="Footer Placeholder 4"/>
          <p:cNvSpPr>
            <a:spLocks noGrp="1"/>
          </p:cNvSpPr>
          <p:nvPr>
            <p:ph type="ftr" sz="quarter" idx="3"/>
          </p:nvPr>
        </p:nvSpPr>
        <p:spPr>
          <a:xfrm>
            <a:off x="6684442" y="6475413"/>
            <a:ext cx="1859483" cy="184666"/>
          </a:xfrm>
        </p:spPr>
        <p:txBody>
          <a:bodyPr/>
          <a:lstStyle/>
          <a:p>
            <a:pPr>
              <a:defRPr/>
            </a:pPr>
            <a:r>
              <a:rPr lang="en-US" altLang="ko-KR" dirty="0" err="1" smtClean="0"/>
              <a:t>SunHee</a:t>
            </a:r>
            <a:r>
              <a:rPr lang="en-US" altLang="ko-KR" dirty="0" smtClean="0"/>
              <a:t> </a:t>
            </a:r>
            <a:r>
              <a:rPr lang="en-US" altLang="ko-KR" dirty="0" err="1" smtClean="0"/>
              <a:t>Baek</a:t>
            </a:r>
            <a:r>
              <a:rPr lang="en-US" altLang="ko-KR" dirty="0" smtClean="0"/>
              <a:t>, </a:t>
            </a:r>
            <a:r>
              <a:rPr lang="en-US" altLang="ko-KR" dirty="0"/>
              <a:t>LG Electronics</a:t>
            </a:r>
          </a:p>
        </p:txBody>
      </p:sp>
    </p:spTree>
    <p:extLst>
      <p:ext uri="{BB962C8B-B14F-4D97-AF65-F5344CB8AC3E}">
        <p14:creationId xmlns:p14="http://schemas.microsoft.com/office/powerpoint/2010/main" val="2408872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Overview</a:t>
            </a:r>
            <a:endParaRPr lang="ko-KR" altLang="en-US">
              <a:solidFill>
                <a:schemeClr val="tx1"/>
              </a:solidFill>
            </a:endParaRP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3</a:t>
            </a:fld>
            <a:endParaRPr lang="en-US" altLang="ko-KR"/>
          </a:p>
        </p:txBody>
      </p:sp>
      <p:sp>
        <p:nvSpPr>
          <p:cNvPr id="10" name="내용 개체 틀 2"/>
          <p:cNvSpPr>
            <a:spLocks noGrp="1"/>
          </p:cNvSpPr>
          <p:nvPr>
            <p:ph idx="1"/>
          </p:nvPr>
        </p:nvSpPr>
        <p:spPr>
          <a:xfrm>
            <a:off x="457993" y="1713706"/>
            <a:ext cx="8228013" cy="4648200"/>
          </a:xfrm>
        </p:spPr>
        <p:txBody>
          <a:bodyPr/>
          <a:lstStyle/>
          <a:p>
            <a:r>
              <a:rPr lang="en-US" altLang="ko-KR" sz="1800" dirty="0" smtClean="0"/>
              <a:t>Announcement of OBSS R-TWT schedule information to associated STAs would be helpful for the reasons below; </a:t>
            </a:r>
          </a:p>
          <a:p>
            <a:pPr lvl="1"/>
            <a:r>
              <a:rPr lang="en-US" altLang="ko-KR" sz="1600" dirty="0" smtClean="0"/>
              <a:t>To protect the intended SPs within each BSS.</a:t>
            </a:r>
          </a:p>
          <a:p>
            <a:pPr lvl="2"/>
            <a:r>
              <a:rPr lang="en-US" altLang="ko-KR" sz="1400" dirty="0" smtClean="0"/>
              <a:t>For example, if OBSS </a:t>
            </a:r>
            <a:r>
              <a:rPr lang="en-US" altLang="ko-KR" sz="1400" dirty="0" smtClean="0"/>
              <a:t>occupies channels </a:t>
            </a:r>
            <a:r>
              <a:rPr lang="en-US" altLang="ko-KR" sz="1400" dirty="0" smtClean="0"/>
              <a:t>in </a:t>
            </a:r>
            <a:r>
              <a:rPr lang="en-US" altLang="ko-KR" sz="1400" dirty="0" smtClean="0"/>
              <a:t>a </a:t>
            </a:r>
            <a:r>
              <a:rPr lang="en-US" altLang="ko-KR" sz="1400" dirty="0" smtClean="0"/>
              <a:t>BSS</a:t>
            </a:r>
            <a:r>
              <a:rPr lang="en-US" altLang="ko-KR" sz="1400" dirty="0" smtClean="0"/>
              <a:t>, </a:t>
            </a:r>
            <a:r>
              <a:rPr lang="en-US" altLang="ko-KR" sz="1400" dirty="0" smtClean="0"/>
              <a:t>a STA in the BSS may fail </a:t>
            </a:r>
            <a:r>
              <a:rPr lang="en-US" altLang="ko-KR" sz="1400" dirty="0" smtClean="0"/>
              <a:t>to </a:t>
            </a:r>
            <a:r>
              <a:rPr lang="en-US" altLang="ko-KR" sz="1400" dirty="0" smtClean="0"/>
              <a:t>obtain its </a:t>
            </a:r>
            <a:r>
              <a:rPr lang="en-US" altLang="ko-KR" sz="1400" dirty="0" smtClean="0"/>
              <a:t>TXOP because the channel </a:t>
            </a:r>
            <a:r>
              <a:rPr lang="en-US" altLang="ko-KR" sz="1400" dirty="0" smtClean="0"/>
              <a:t>can be busy </a:t>
            </a:r>
            <a:r>
              <a:rPr lang="en-US" altLang="ko-KR" sz="1400" dirty="0" smtClean="0"/>
              <a:t>during </a:t>
            </a:r>
            <a:r>
              <a:rPr lang="en-US" altLang="ko-KR" sz="1400" dirty="0" smtClean="0"/>
              <a:t>its service </a:t>
            </a:r>
            <a:r>
              <a:rPr lang="en-US" altLang="ko-KR" sz="1400" dirty="0" smtClean="0"/>
              <a:t>period.</a:t>
            </a:r>
          </a:p>
          <a:p>
            <a:pPr lvl="2"/>
            <a:r>
              <a:rPr lang="en-US" altLang="ko-KR" sz="1400" dirty="0" smtClean="0"/>
              <a:t>For example, if </a:t>
            </a:r>
            <a:r>
              <a:rPr lang="en-US" altLang="ko-KR" sz="1400" dirty="0"/>
              <a:t>interference occurs between </a:t>
            </a:r>
            <a:r>
              <a:rPr lang="en-US" altLang="ko-KR" sz="1400" dirty="0" smtClean="0"/>
              <a:t>neighboring AP and AP, the UL/DL transmissions fail.</a:t>
            </a:r>
          </a:p>
          <a:p>
            <a:endParaRPr lang="en-US" altLang="ko-KR" sz="1800" dirty="0" smtClean="0"/>
          </a:p>
          <a:p>
            <a:r>
              <a:rPr lang="en-US" altLang="ko-KR" sz="1800" dirty="0" smtClean="0"/>
              <a:t>However, the AP should not announce all OBSS R-TWT schedule information to associated STAs. The unnecessary announcement causes </a:t>
            </a:r>
            <a:r>
              <a:rPr lang="en-US" altLang="ko-KR" sz="1800" dirty="0"/>
              <a:t>overprotection to the STAs </a:t>
            </a:r>
            <a:r>
              <a:rPr lang="en-US" altLang="ko-KR" sz="1800" dirty="0" smtClean="0"/>
              <a:t>and beacon bloating. </a:t>
            </a:r>
          </a:p>
          <a:p>
            <a:endParaRPr lang="en-US" altLang="ko-KR" sz="1800" dirty="0"/>
          </a:p>
          <a:p>
            <a:r>
              <a:rPr lang="en-US" altLang="ko-KR" sz="1800" dirty="0" smtClean="0"/>
              <a:t>We consider which OBSS R-TWT SP should be announced by AP and protected by associated STAs in this contribution.</a:t>
            </a:r>
            <a:endParaRPr lang="en-US" altLang="ko-KR" sz="1800" dirty="0"/>
          </a:p>
        </p:txBody>
      </p:sp>
      <p:sp>
        <p:nvSpPr>
          <p:cNvPr id="6" name="Footer Placeholder 4"/>
          <p:cNvSpPr>
            <a:spLocks noGrp="1"/>
          </p:cNvSpPr>
          <p:nvPr>
            <p:ph type="ftr" sz="quarter" idx="3"/>
          </p:nvPr>
        </p:nvSpPr>
        <p:spPr>
          <a:xfrm>
            <a:off x="6684442" y="6475413"/>
            <a:ext cx="1859483" cy="184666"/>
          </a:xfrm>
        </p:spPr>
        <p:txBody>
          <a:bodyPr/>
          <a:lstStyle/>
          <a:p>
            <a:pPr>
              <a:defRPr/>
            </a:pPr>
            <a:r>
              <a:rPr lang="en-US" altLang="ko-KR" dirty="0" err="1" smtClean="0"/>
              <a:t>SunHee</a:t>
            </a:r>
            <a:r>
              <a:rPr lang="en-US" altLang="ko-KR" dirty="0" smtClean="0"/>
              <a:t> </a:t>
            </a:r>
            <a:r>
              <a:rPr lang="en-US" altLang="ko-KR" dirty="0" err="1" smtClean="0"/>
              <a:t>Baek</a:t>
            </a:r>
            <a:r>
              <a:rPr lang="en-US" altLang="ko-KR" dirty="0" smtClean="0"/>
              <a:t>, </a:t>
            </a:r>
            <a:r>
              <a:rPr lang="en-US" altLang="ko-KR" dirty="0"/>
              <a:t>LG Electronics</a:t>
            </a:r>
          </a:p>
        </p:txBody>
      </p:sp>
    </p:spTree>
    <p:extLst>
      <p:ext uri="{BB962C8B-B14F-4D97-AF65-F5344CB8AC3E}">
        <p14:creationId xmlns:p14="http://schemas.microsoft.com/office/powerpoint/2010/main" val="19704932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Announcement of OBSS R-TWT SPs</a:t>
            </a:r>
            <a:endParaRPr lang="en-US" altLang="ko-KR" dirty="0">
              <a:solidFill>
                <a:srgbClr val="FF0000"/>
              </a:solidFill>
            </a:endParaRPr>
          </a:p>
        </p:txBody>
      </p:sp>
      <p:sp>
        <p:nvSpPr>
          <p:cNvPr id="3" name="내용 개체 틀 2"/>
          <p:cNvSpPr>
            <a:spLocks noGrp="1"/>
          </p:cNvSpPr>
          <p:nvPr>
            <p:ph idx="1"/>
          </p:nvPr>
        </p:nvSpPr>
        <p:spPr>
          <a:xfrm>
            <a:off x="247650" y="1607270"/>
            <a:ext cx="8648700" cy="4945930"/>
          </a:xfrm>
        </p:spPr>
        <p:txBody>
          <a:bodyPr/>
          <a:lstStyle/>
          <a:p>
            <a:r>
              <a:rPr lang="en-US" altLang="ko-KR" sz="1800" dirty="0"/>
              <a:t>The R-TWT SPs can be classified as follows depending on whether </a:t>
            </a:r>
            <a:r>
              <a:rPr lang="en-US" altLang="ko-KR" sz="1800" dirty="0" smtClean="0"/>
              <a:t>the SPs </a:t>
            </a:r>
            <a:r>
              <a:rPr lang="en-US" altLang="ko-KR" sz="1800" dirty="0"/>
              <a:t>are coordinated(adjusted) between APs.</a:t>
            </a:r>
          </a:p>
          <a:p>
            <a:pPr lvl="1"/>
            <a:r>
              <a:rPr lang="en-US" altLang="ko-KR" sz="1600" dirty="0"/>
              <a:t>Coordinated R-TWT SP </a:t>
            </a:r>
            <a:endParaRPr lang="en-US" altLang="ko-KR" sz="1600" dirty="0" smtClean="0"/>
          </a:p>
          <a:p>
            <a:pPr lvl="2"/>
            <a:r>
              <a:rPr lang="en-US" altLang="ko-KR" sz="1400" dirty="0"/>
              <a:t>The coordinated R-TWT SPs are the shared/agreed SPs to schedule R-TWT SP between APs.</a:t>
            </a:r>
          </a:p>
          <a:p>
            <a:pPr lvl="3"/>
            <a:r>
              <a:rPr lang="en-US" altLang="ko-KR" sz="1400" dirty="0"/>
              <a:t>The coordination between APs can be through wireless or wired communication.</a:t>
            </a:r>
          </a:p>
          <a:p>
            <a:pPr lvl="2"/>
            <a:r>
              <a:rPr lang="en-US" altLang="ko-KR" sz="1400" dirty="0"/>
              <a:t>Also, the coordinated R-TWT SPs may be assigned by a central(/management) entity of APs</a:t>
            </a:r>
            <a:r>
              <a:rPr lang="en-US" altLang="ko-KR" sz="1400" dirty="0" smtClean="0"/>
              <a:t>.</a:t>
            </a:r>
          </a:p>
          <a:p>
            <a:pPr lvl="1"/>
            <a:r>
              <a:rPr lang="en-US" altLang="ko-KR" sz="1600" dirty="0" smtClean="0"/>
              <a:t>Non-Coordinated </a:t>
            </a:r>
            <a:r>
              <a:rPr lang="en-US" altLang="ko-KR" sz="1600" dirty="0"/>
              <a:t>R-TWT </a:t>
            </a:r>
            <a:r>
              <a:rPr lang="en-US" altLang="ko-KR" sz="1600" dirty="0" smtClean="0"/>
              <a:t>SP</a:t>
            </a:r>
          </a:p>
          <a:p>
            <a:pPr lvl="2"/>
            <a:r>
              <a:rPr lang="en-US" altLang="ko-KR" sz="1400" dirty="0" smtClean="0"/>
              <a:t>The non-coordinated R-TWT SPs aren’t the shared/agreed SPs to schedule R-TWT SP between APs.</a:t>
            </a:r>
          </a:p>
          <a:p>
            <a:pPr lvl="3"/>
            <a:r>
              <a:rPr lang="en-US" altLang="ko-KR" sz="1400" dirty="0" smtClean="0"/>
              <a:t>For example, it can be the schedule information of OBSS R-TWT SP in an overhearing beacon frame.</a:t>
            </a:r>
            <a:endParaRPr lang="en-US" altLang="ko-KR" sz="1400" dirty="0"/>
          </a:p>
          <a:p>
            <a:endParaRPr lang="en-US" altLang="ko-KR" sz="1800" dirty="0" smtClean="0"/>
          </a:p>
          <a:p>
            <a:r>
              <a:rPr lang="en-US" altLang="ko-KR" sz="1800" dirty="0" smtClean="0"/>
              <a:t>Announcement of the coordinated R-TWT SPs to associated STAs would be helpful to protect the associated STA’s SPs and OBSS R-TWT SPs.</a:t>
            </a:r>
          </a:p>
          <a:p>
            <a:pPr lvl="1"/>
            <a:r>
              <a:rPr lang="en-US" altLang="ko-KR" sz="1600" dirty="0" smtClean="0"/>
              <a:t>In this contribution, we share the considerations of the announcement of the coordinated R-TWT SP from an overlapped/non-overlapped point of view.</a:t>
            </a:r>
          </a:p>
          <a:p>
            <a:endParaRPr lang="en-US" altLang="ko-KR" sz="1800" dirty="0"/>
          </a:p>
          <a:p>
            <a:pPr lvl="1"/>
            <a:endParaRPr lang="en-US" altLang="ko-KR" sz="1400" dirty="0"/>
          </a:p>
          <a:p>
            <a:pPr lvl="1"/>
            <a:endParaRPr lang="en-US" altLang="ko-KR" sz="1400" dirty="0" smtClean="0"/>
          </a:p>
          <a:p>
            <a:pPr lvl="1"/>
            <a:endParaRPr lang="en-US" altLang="ko-KR" sz="1400" dirty="0" smtClean="0"/>
          </a:p>
          <a:p>
            <a:endParaRPr lang="en-US" altLang="ko-KR" sz="1800" dirty="0" smtClean="0"/>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4</a:t>
            </a:fld>
            <a:endParaRPr lang="en-US" altLang="ko-KR"/>
          </a:p>
        </p:txBody>
      </p:sp>
      <p:sp>
        <p:nvSpPr>
          <p:cNvPr id="6" name="Footer Placeholder 4"/>
          <p:cNvSpPr>
            <a:spLocks noGrp="1"/>
          </p:cNvSpPr>
          <p:nvPr>
            <p:ph type="ftr" sz="quarter" idx="3"/>
          </p:nvPr>
        </p:nvSpPr>
        <p:spPr>
          <a:xfrm>
            <a:off x="6684442" y="6475413"/>
            <a:ext cx="1859483" cy="184666"/>
          </a:xfrm>
        </p:spPr>
        <p:txBody>
          <a:bodyPr/>
          <a:lstStyle/>
          <a:p>
            <a:pPr>
              <a:defRPr/>
            </a:pPr>
            <a:r>
              <a:rPr lang="en-US" altLang="ko-KR" dirty="0" err="1" smtClean="0"/>
              <a:t>SunHee</a:t>
            </a:r>
            <a:r>
              <a:rPr lang="en-US" altLang="ko-KR" dirty="0" smtClean="0"/>
              <a:t> </a:t>
            </a:r>
            <a:r>
              <a:rPr lang="en-US" altLang="ko-KR" dirty="0" err="1" smtClean="0"/>
              <a:t>Baek</a:t>
            </a:r>
            <a:r>
              <a:rPr lang="en-US" altLang="ko-KR" dirty="0" smtClean="0"/>
              <a:t>, </a:t>
            </a:r>
            <a:r>
              <a:rPr lang="en-US" altLang="ko-KR" dirty="0"/>
              <a:t>LG Electronics</a:t>
            </a:r>
          </a:p>
        </p:txBody>
      </p:sp>
    </p:spTree>
    <p:extLst>
      <p:ext uri="{BB962C8B-B14F-4D97-AF65-F5344CB8AC3E}">
        <p14:creationId xmlns:p14="http://schemas.microsoft.com/office/powerpoint/2010/main" val="21166341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Announcement of </a:t>
            </a:r>
            <a:r>
              <a:rPr lang="en-US" altLang="ko-KR" dirty="0" smtClean="0"/>
              <a:t/>
            </a:r>
            <a:br>
              <a:rPr lang="en-US" altLang="ko-KR" dirty="0" smtClean="0"/>
            </a:br>
            <a:r>
              <a:rPr lang="en-US" altLang="ko-KR" dirty="0" smtClean="0"/>
              <a:t>Overlapped Coordinated </a:t>
            </a:r>
            <a:r>
              <a:rPr lang="en-US" altLang="ko-KR" dirty="0"/>
              <a:t>R-TWT SPs</a:t>
            </a:r>
          </a:p>
        </p:txBody>
      </p:sp>
      <p:sp>
        <p:nvSpPr>
          <p:cNvPr id="3" name="내용 개체 틀 2"/>
          <p:cNvSpPr>
            <a:spLocks noGrp="1"/>
          </p:cNvSpPr>
          <p:nvPr>
            <p:ph idx="1"/>
          </p:nvPr>
        </p:nvSpPr>
        <p:spPr>
          <a:xfrm>
            <a:off x="533400" y="1791920"/>
            <a:ext cx="8156417" cy="4343400"/>
          </a:xfrm>
        </p:spPr>
        <p:txBody>
          <a:bodyPr/>
          <a:lstStyle/>
          <a:p>
            <a:r>
              <a:rPr lang="en-US" altLang="ko-KR" sz="1600" dirty="0" smtClean="0"/>
              <a:t>Overlapped Coordinated R-TWT SPs can be considered as one of the coordinated R-TWT SP types.</a:t>
            </a:r>
            <a:endParaRPr lang="en-US" altLang="ko-KR" sz="1600" strike="sngStrike" dirty="0"/>
          </a:p>
          <a:p>
            <a:pPr lvl="1"/>
            <a:r>
              <a:rPr lang="en-US" altLang="ko-KR" sz="1400" dirty="0" smtClean="0"/>
              <a:t>For example, each AP can have the same R-TWT schedules in which </a:t>
            </a:r>
            <a:r>
              <a:rPr lang="en-US" altLang="ko-KR" sz="1400" dirty="0"/>
              <a:t>the APs can operate the SPs based on AP coordination schemes(e.g., C-TDMA/C-OFDMA/C-SR).</a:t>
            </a:r>
          </a:p>
          <a:p>
            <a:pPr lvl="2"/>
            <a:r>
              <a:rPr lang="en-US" altLang="ko-KR" sz="1200" dirty="0" smtClean="0"/>
              <a:t>In this case, the TWT interval and TWT SP duration can be negotiated to set the same values, but TWT(target wake time) should be negotiated by considering different TSF of each AP.</a:t>
            </a:r>
          </a:p>
          <a:p>
            <a:endParaRPr lang="en-US" altLang="ko-KR" sz="1600" dirty="0" smtClean="0"/>
          </a:p>
          <a:p>
            <a:r>
              <a:rPr lang="en-US" altLang="ko-KR" sz="1600" dirty="0" smtClean="0"/>
              <a:t>It is expected that each AP would announce the </a:t>
            </a:r>
            <a:r>
              <a:rPr lang="en-US" altLang="ko-KR" sz="1600" u="sng" dirty="0" smtClean="0"/>
              <a:t>Overlapped </a:t>
            </a:r>
            <a:r>
              <a:rPr lang="en-US" altLang="ko-KR" sz="1600" u="sng" dirty="0"/>
              <a:t>Coordinated BSS’s SPs </a:t>
            </a:r>
            <a:r>
              <a:rPr lang="en-US" altLang="ko-KR" sz="1600" u="sng" dirty="0" smtClean="0"/>
              <a:t>as the schedule in its BSS, not OBSS.</a:t>
            </a:r>
            <a:endParaRPr lang="en-US" altLang="ko-KR" sz="1600" dirty="0" smtClean="0"/>
          </a:p>
          <a:p>
            <a:pPr lvl="1"/>
            <a:r>
              <a:rPr lang="en-US" altLang="ko-KR" sz="1400" dirty="0" smtClean="0"/>
              <a:t>The associated EHT/UHR STAs supporting (enhanced) R-TWT will follow the protection rules or participate in the SP to transmit/receive UL/DL low latency traffic.</a:t>
            </a:r>
            <a:endParaRPr lang="en-US" altLang="ko-KR" sz="1400" b="1" dirty="0"/>
          </a:p>
          <a:p>
            <a:endParaRPr lang="en-US" altLang="ko-KR" sz="1800" dirty="0"/>
          </a:p>
          <a:p>
            <a:pPr lvl="1"/>
            <a:endParaRPr lang="en-US" altLang="ko-KR" sz="1400" dirty="0"/>
          </a:p>
          <a:p>
            <a:pPr lvl="1"/>
            <a:endParaRPr lang="en-US" altLang="ko-KR" sz="1400" dirty="0" smtClean="0"/>
          </a:p>
          <a:p>
            <a:pPr lvl="1"/>
            <a:endParaRPr lang="en-US" altLang="ko-KR" sz="1400" dirty="0" smtClean="0"/>
          </a:p>
          <a:p>
            <a:endParaRPr lang="en-US" altLang="ko-KR" sz="1800" dirty="0" smtClean="0"/>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5</a:t>
            </a:fld>
            <a:endParaRPr lang="en-US" altLang="ko-KR"/>
          </a:p>
        </p:txBody>
      </p:sp>
      <p:sp>
        <p:nvSpPr>
          <p:cNvPr id="45" name="Footer Placeholder 4"/>
          <p:cNvSpPr>
            <a:spLocks noGrp="1"/>
          </p:cNvSpPr>
          <p:nvPr>
            <p:ph type="ftr" sz="quarter" idx="3"/>
          </p:nvPr>
        </p:nvSpPr>
        <p:spPr>
          <a:xfrm>
            <a:off x="6684442" y="6475413"/>
            <a:ext cx="1859483" cy="184666"/>
          </a:xfrm>
        </p:spPr>
        <p:txBody>
          <a:bodyPr/>
          <a:lstStyle/>
          <a:p>
            <a:pPr>
              <a:defRPr/>
            </a:pPr>
            <a:r>
              <a:rPr lang="en-US" altLang="ko-KR" dirty="0" err="1" smtClean="0"/>
              <a:t>SunHee</a:t>
            </a:r>
            <a:r>
              <a:rPr lang="en-US" altLang="ko-KR" dirty="0" smtClean="0"/>
              <a:t> </a:t>
            </a:r>
            <a:r>
              <a:rPr lang="en-US" altLang="ko-KR" dirty="0" err="1" smtClean="0"/>
              <a:t>Baek</a:t>
            </a:r>
            <a:r>
              <a:rPr lang="en-US" altLang="ko-KR" dirty="0" smtClean="0"/>
              <a:t>, </a:t>
            </a:r>
            <a:r>
              <a:rPr lang="en-US" altLang="ko-KR" dirty="0"/>
              <a:t>LG Electronics</a:t>
            </a:r>
          </a:p>
        </p:txBody>
      </p:sp>
      <p:grpSp>
        <p:nvGrpSpPr>
          <p:cNvPr id="8" name="그룹 7"/>
          <p:cNvGrpSpPr/>
          <p:nvPr/>
        </p:nvGrpSpPr>
        <p:grpSpPr>
          <a:xfrm>
            <a:off x="1947309" y="4727274"/>
            <a:ext cx="5638800" cy="1599766"/>
            <a:chOff x="1685156" y="4460805"/>
            <a:chExt cx="5638800" cy="1599766"/>
          </a:xfrm>
        </p:grpSpPr>
        <p:cxnSp>
          <p:nvCxnSpPr>
            <p:cNvPr id="11" name="직선 연결선 10"/>
            <p:cNvCxnSpPr/>
            <p:nvPr/>
          </p:nvCxnSpPr>
          <p:spPr bwMode="auto">
            <a:xfrm>
              <a:off x="1685156" y="5517272"/>
              <a:ext cx="5638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2" name="모서리가 둥근 직사각형 11"/>
            <p:cNvSpPr/>
            <p:nvPr/>
          </p:nvSpPr>
          <p:spPr bwMode="auto">
            <a:xfrm>
              <a:off x="2790056" y="5060071"/>
              <a:ext cx="3657600" cy="457200"/>
            </a:xfrm>
            <a:prstGeom prst="roundRect">
              <a:avLst/>
            </a:prstGeom>
            <a:solidFill>
              <a:schemeClr val="accent6">
                <a:lumMod val="40000"/>
                <a:lumOff val="6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13" name="직선 화살표 연결선 12"/>
            <p:cNvCxnSpPr/>
            <p:nvPr/>
          </p:nvCxnSpPr>
          <p:spPr bwMode="auto">
            <a:xfrm>
              <a:off x="3209156" y="5364872"/>
              <a:ext cx="1587" cy="43857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4" name="TextBox 13"/>
            <p:cNvSpPr txBox="1"/>
            <p:nvPr/>
          </p:nvSpPr>
          <p:spPr>
            <a:xfrm>
              <a:off x="2982143" y="5783572"/>
              <a:ext cx="4174604" cy="276999"/>
            </a:xfrm>
            <a:prstGeom prst="rect">
              <a:avLst/>
            </a:prstGeom>
            <a:noFill/>
          </p:spPr>
          <p:txBody>
            <a:bodyPr wrap="none" rtlCol="0">
              <a:spAutoFit/>
            </a:bodyPr>
            <a:lstStyle/>
            <a:p>
              <a:r>
                <a:rPr lang="en-US" altLang="ko-KR" dirty="0" smtClean="0"/>
                <a:t>Overlapped Coordinated R-TWT SP scheduled by AP 1 and AP 2</a:t>
              </a:r>
              <a:endParaRPr lang="ko-KR" altLang="en-US"/>
            </a:p>
          </p:txBody>
        </p:sp>
        <p:sp>
          <p:nvSpPr>
            <p:cNvPr id="15" name="아래쪽 화살표 14"/>
            <p:cNvSpPr/>
            <p:nvPr/>
          </p:nvSpPr>
          <p:spPr bwMode="auto">
            <a:xfrm>
              <a:off x="2739607" y="4877956"/>
              <a:ext cx="114300" cy="381000"/>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 name="TextBox 15"/>
            <p:cNvSpPr txBox="1"/>
            <p:nvPr/>
          </p:nvSpPr>
          <p:spPr>
            <a:xfrm>
              <a:off x="2494842" y="4460805"/>
              <a:ext cx="3313471" cy="461665"/>
            </a:xfrm>
            <a:prstGeom prst="rect">
              <a:avLst/>
            </a:prstGeom>
            <a:noFill/>
          </p:spPr>
          <p:txBody>
            <a:bodyPr wrap="none" rtlCol="0">
              <a:spAutoFit/>
            </a:bodyPr>
            <a:lstStyle/>
            <a:p>
              <a:r>
                <a:rPr lang="en-US" altLang="ko-KR" dirty="0" smtClean="0"/>
                <a:t>The STA associated with AP 1 will end its TXOP.</a:t>
              </a:r>
            </a:p>
            <a:p>
              <a:r>
                <a:rPr lang="en-US" altLang="ko-KR" dirty="0" smtClean="0"/>
                <a:t>The STA associated with AP 2 will end its TXOP. </a:t>
              </a:r>
              <a:endParaRPr lang="ko-KR" altLang="en-US"/>
            </a:p>
          </p:txBody>
        </p:sp>
      </p:grpSp>
    </p:spTree>
    <p:extLst>
      <p:ext uri="{BB962C8B-B14F-4D97-AF65-F5344CB8AC3E}">
        <p14:creationId xmlns:p14="http://schemas.microsoft.com/office/powerpoint/2010/main" val="29352525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Announcement of </a:t>
            </a:r>
            <a:r>
              <a:rPr lang="en-US" altLang="ko-KR" dirty="0" smtClean="0"/>
              <a:t/>
            </a:r>
            <a:br>
              <a:rPr lang="en-US" altLang="ko-KR" dirty="0" smtClean="0"/>
            </a:br>
            <a:r>
              <a:rPr lang="en-US" altLang="ko-KR" dirty="0" smtClean="0"/>
              <a:t>Non-overlapped </a:t>
            </a:r>
            <a:r>
              <a:rPr lang="en-US" altLang="ko-KR" dirty="0"/>
              <a:t>Coordinated R-TWT </a:t>
            </a:r>
            <a:r>
              <a:rPr lang="en-US" altLang="ko-KR" dirty="0" smtClean="0"/>
              <a:t>SPs</a:t>
            </a:r>
            <a:endParaRPr lang="en-US" altLang="ko-KR" dirty="0"/>
          </a:p>
        </p:txBody>
      </p:sp>
      <p:sp>
        <p:nvSpPr>
          <p:cNvPr id="3" name="내용 개체 틀 2"/>
          <p:cNvSpPr>
            <a:spLocks noGrp="1"/>
          </p:cNvSpPr>
          <p:nvPr>
            <p:ph idx="1"/>
          </p:nvPr>
        </p:nvSpPr>
        <p:spPr>
          <a:xfrm>
            <a:off x="304800" y="1757925"/>
            <a:ext cx="8534400" cy="4306520"/>
          </a:xfrm>
        </p:spPr>
        <p:txBody>
          <a:bodyPr/>
          <a:lstStyle/>
          <a:p>
            <a:r>
              <a:rPr lang="en-US" altLang="ko-KR" sz="1600" dirty="0" smtClean="0"/>
              <a:t>Non-overlapped coordinated R-TWT SPs </a:t>
            </a:r>
            <a:r>
              <a:rPr lang="en-US" altLang="ko-KR" sz="1600" dirty="0"/>
              <a:t>are the coordinated R-TWT </a:t>
            </a:r>
            <a:r>
              <a:rPr lang="en-US" altLang="ko-KR" sz="1600" dirty="0" smtClean="0"/>
              <a:t>SPs scheduled so that there is no overlap between them by APs. </a:t>
            </a:r>
          </a:p>
          <a:p>
            <a:pPr lvl="1"/>
            <a:r>
              <a:rPr lang="en-US" altLang="ko-KR" sz="1400" dirty="0"/>
              <a:t>For example, each </a:t>
            </a:r>
            <a:r>
              <a:rPr lang="en-US" altLang="ko-KR" sz="1400" dirty="0" smtClean="0"/>
              <a:t>R-TWT SP is mainly operated in each BSS and the </a:t>
            </a:r>
            <a:r>
              <a:rPr lang="en-US" altLang="ko-KR" sz="1400" dirty="0"/>
              <a:t>APs </a:t>
            </a:r>
            <a:r>
              <a:rPr lang="en-US" altLang="ko-KR" sz="1400" dirty="0" smtClean="0"/>
              <a:t>may operate </a:t>
            </a:r>
            <a:r>
              <a:rPr lang="en-US" altLang="ko-KR" sz="1400" dirty="0"/>
              <a:t>the SPs based on AP coordination schemes(e.g., C-TDMA/C-OFDMA/C-SR</a:t>
            </a:r>
            <a:r>
              <a:rPr lang="en-US" altLang="ko-KR" sz="1400" dirty="0" smtClean="0"/>
              <a:t>).</a:t>
            </a:r>
          </a:p>
          <a:p>
            <a:pPr marL="457200" lvl="1" indent="0">
              <a:buNone/>
            </a:pPr>
            <a:endParaRPr lang="en-US" altLang="ko-KR" sz="1400" dirty="0" smtClean="0"/>
          </a:p>
          <a:p>
            <a:r>
              <a:rPr lang="en-US" altLang="ko-KR" sz="1600" dirty="0" smtClean="0"/>
              <a:t>The AP announces the schedule information of </a:t>
            </a:r>
            <a:r>
              <a:rPr lang="en-US" altLang="ko-KR" sz="1600" u="sng" dirty="0" smtClean="0"/>
              <a:t>the non-overlapped coordinated OBSS R-TWT SPs and non-overlapped coordinated R-TWT SPs</a:t>
            </a:r>
            <a:r>
              <a:rPr lang="en-US" altLang="ko-KR" sz="1600" dirty="0" smtClean="0"/>
              <a:t>.</a:t>
            </a:r>
          </a:p>
          <a:p>
            <a:pPr lvl="1"/>
            <a:r>
              <a:rPr lang="en-US" altLang="ko-KR" sz="1400" dirty="0" smtClean="0"/>
              <a:t>Also, AP can indicate whether the associated STAs follow the protection rule of R-TWT SP </a:t>
            </a:r>
            <a:r>
              <a:rPr lang="en-US" altLang="ko-KR" sz="1400" dirty="0" smtClean="0"/>
              <a:t>for OBSS as </a:t>
            </a:r>
            <a:r>
              <a:rPr lang="en-US" altLang="ko-KR" sz="1400" dirty="0" smtClean="0"/>
              <a:t>mandatory or conditionally mandatory based on additional information about the OBSS R-TWT SP(s).</a:t>
            </a:r>
          </a:p>
          <a:p>
            <a:pPr lvl="2"/>
            <a:r>
              <a:rPr lang="en-US" altLang="ko-KR" sz="1200" dirty="0" smtClean="0"/>
              <a:t>We can discuss the additional information which expects to enable to exchange frames in a BSS without the impact on OBSS, i.e., enable to ignore the protection rule (e.g., power level). </a:t>
            </a:r>
            <a:endParaRPr lang="en-US" altLang="ko-KR" sz="1200" dirty="0" smtClean="0"/>
          </a:p>
          <a:p>
            <a:pPr lvl="1"/>
            <a:r>
              <a:rPr lang="en-US" altLang="ko-KR" sz="1400" dirty="0" smtClean="0"/>
              <a:t>So, the associated STAs </a:t>
            </a:r>
            <a:r>
              <a:rPr lang="en-US" altLang="ko-KR" sz="1400" u="sng" dirty="0" smtClean="0"/>
              <a:t>will end </a:t>
            </a:r>
            <a:r>
              <a:rPr lang="en-US" altLang="ko-KR" sz="1400" dirty="0" smtClean="0"/>
              <a:t>their TXOP before the start time of non-overlapped coordinated R-TWT SPs, and </a:t>
            </a:r>
            <a:r>
              <a:rPr lang="en-US" altLang="ko-KR" sz="1400" u="sng" dirty="0" smtClean="0"/>
              <a:t>may end </a:t>
            </a:r>
            <a:r>
              <a:rPr lang="en-US" altLang="ko-KR" sz="1400" dirty="0" smtClean="0"/>
              <a:t>their TXOP before the start time of non-overlapped OBSS coordinated R-TWT SPs.</a:t>
            </a:r>
          </a:p>
          <a:p>
            <a:pPr lvl="2"/>
            <a:r>
              <a:rPr lang="en-US" altLang="ko-KR" sz="1200" dirty="0" smtClean="0"/>
              <a:t>The EHT/UHR STAs supporting R-TWT may end their TXOP before the start time of non-overlapped OBSS coordinated R-TWT SPs depending on how associated AP consists of the announcement about the SPs.</a:t>
            </a:r>
          </a:p>
          <a:p>
            <a:pPr lvl="1"/>
            <a:endParaRPr lang="en-US" altLang="ko-KR" sz="1400" dirty="0"/>
          </a:p>
          <a:p>
            <a:endParaRPr lang="en-US" altLang="ko-KR" sz="1800" dirty="0"/>
          </a:p>
          <a:p>
            <a:pPr lvl="1"/>
            <a:endParaRPr lang="en-US" altLang="ko-KR" sz="1400" dirty="0"/>
          </a:p>
          <a:p>
            <a:pPr lvl="1"/>
            <a:endParaRPr lang="en-US" altLang="ko-KR" sz="1400" dirty="0" smtClean="0"/>
          </a:p>
          <a:p>
            <a:pPr lvl="1"/>
            <a:endParaRPr lang="en-US" altLang="ko-KR" sz="1400" dirty="0" smtClean="0"/>
          </a:p>
          <a:p>
            <a:endParaRPr lang="en-US" altLang="ko-KR" sz="1800" dirty="0" smtClean="0"/>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6</a:t>
            </a:fld>
            <a:endParaRPr lang="en-US" altLang="ko-KR"/>
          </a:p>
        </p:txBody>
      </p:sp>
      <p:sp>
        <p:nvSpPr>
          <p:cNvPr id="45" name="Footer Placeholder 4"/>
          <p:cNvSpPr>
            <a:spLocks noGrp="1"/>
          </p:cNvSpPr>
          <p:nvPr>
            <p:ph type="ftr" sz="quarter" idx="3"/>
          </p:nvPr>
        </p:nvSpPr>
        <p:spPr>
          <a:xfrm>
            <a:off x="6684442" y="6475413"/>
            <a:ext cx="1859483" cy="184666"/>
          </a:xfrm>
        </p:spPr>
        <p:txBody>
          <a:bodyPr/>
          <a:lstStyle/>
          <a:p>
            <a:pPr>
              <a:defRPr/>
            </a:pPr>
            <a:r>
              <a:rPr lang="en-US" altLang="ko-KR" dirty="0" err="1" smtClean="0"/>
              <a:t>SunHee</a:t>
            </a:r>
            <a:r>
              <a:rPr lang="en-US" altLang="ko-KR" dirty="0" smtClean="0"/>
              <a:t> </a:t>
            </a:r>
            <a:r>
              <a:rPr lang="en-US" altLang="ko-KR" dirty="0" err="1" smtClean="0"/>
              <a:t>Baek</a:t>
            </a:r>
            <a:r>
              <a:rPr lang="en-US" altLang="ko-KR" dirty="0" smtClean="0"/>
              <a:t>, </a:t>
            </a:r>
            <a:r>
              <a:rPr lang="en-US" altLang="ko-KR" dirty="0"/>
              <a:t>LG Electronics</a:t>
            </a:r>
          </a:p>
        </p:txBody>
      </p:sp>
      <p:grpSp>
        <p:nvGrpSpPr>
          <p:cNvPr id="8" name="그룹 7"/>
          <p:cNvGrpSpPr/>
          <p:nvPr/>
        </p:nvGrpSpPr>
        <p:grpSpPr>
          <a:xfrm>
            <a:off x="419100" y="5379438"/>
            <a:ext cx="8382000" cy="1370013"/>
            <a:chOff x="689439" y="5130379"/>
            <a:chExt cx="8069161" cy="1370013"/>
          </a:xfrm>
        </p:grpSpPr>
        <p:sp>
          <p:nvSpPr>
            <p:cNvPr id="7" name="모서리가 둥근 직사각형 6"/>
            <p:cNvSpPr/>
            <p:nvPr/>
          </p:nvSpPr>
          <p:spPr bwMode="auto">
            <a:xfrm>
              <a:off x="689439" y="5130379"/>
              <a:ext cx="8069161" cy="1370013"/>
            </a:xfrm>
            <a:prstGeom prst="round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43" name="그룹 42"/>
            <p:cNvGrpSpPr/>
            <p:nvPr/>
          </p:nvGrpSpPr>
          <p:grpSpPr>
            <a:xfrm>
              <a:off x="1179513" y="5174800"/>
              <a:ext cx="7391400" cy="1321082"/>
              <a:chOff x="876300" y="2330202"/>
              <a:chExt cx="8421739" cy="1531090"/>
            </a:xfrm>
          </p:grpSpPr>
          <p:cxnSp>
            <p:nvCxnSpPr>
              <p:cNvPr id="44" name="직선 연결선 43"/>
              <p:cNvCxnSpPr/>
              <p:nvPr/>
            </p:nvCxnSpPr>
            <p:spPr bwMode="auto">
              <a:xfrm>
                <a:off x="1713760" y="3342548"/>
                <a:ext cx="5638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6" name="모서리가 둥근 직사각형 45"/>
              <p:cNvSpPr/>
              <p:nvPr/>
            </p:nvSpPr>
            <p:spPr bwMode="auto">
              <a:xfrm>
                <a:off x="2511855" y="2885347"/>
                <a:ext cx="1447800" cy="457201"/>
              </a:xfrm>
              <a:prstGeom prst="round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7" name="모서리가 둥근 직사각형 46"/>
              <p:cNvSpPr/>
              <p:nvPr/>
            </p:nvSpPr>
            <p:spPr bwMode="auto">
              <a:xfrm>
                <a:off x="5447560" y="2885347"/>
                <a:ext cx="1447800" cy="457200"/>
              </a:xfrm>
              <a:prstGeom prst="roundRect">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48" name="직선 화살표 연결선 47"/>
              <p:cNvCxnSpPr/>
              <p:nvPr/>
            </p:nvCxnSpPr>
            <p:spPr bwMode="auto">
              <a:xfrm>
                <a:off x="2895600" y="3200400"/>
                <a:ext cx="0" cy="3960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9" name="직선 화살표 연결선 48"/>
              <p:cNvCxnSpPr/>
              <p:nvPr/>
            </p:nvCxnSpPr>
            <p:spPr bwMode="auto">
              <a:xfrm>
                <a:off x="5757574" y="3200400"/>
                <a:ext cx="0" cy="3960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0" name="TextBox 49"/>
              <p:cNvSpPr txBox="1"/>
              <p:nvPr/>
            </p:nvSpPr>
            <p:spPr>
              <a:xfrm>
                <a:off x="876300" y="3560896"/>
                <a:ext cx="4038600" cy="294280"/>
              </a:xfrm>
              <a:prstGeom prst="rect">
                <a:avLst/>
              </a:prstGeom>
              <a:noFill/>
            </p:spPr>
            <p:txBody>
              <a:bodyPr wrap="square" rtlCol="0">
                <a:spAutoFit/>
              </a:bodyPr>
              <a:lstStyle/>
              <a:p>
                <a:r>
                  <a:rPr lang="en-US" altLang="ko-KR" sz="1000" dirty="0" smtClean="0"/>
                  <a:t>Non-Overlapped Coordinated R-TWT SP scheduled by AP 1</a:t>
                </a:r>
                <a:endParaRPr lang="ko-KR" altLang="en-US" sz="1000"/>
              </a:p>
            </p:txBody>
          </p:sp>
          <p:sp>
            <p:nvSpPr>
              <p:cNvPr id="51" name="TextBox 50"/>
              <p:cNvSpPr txBox="1"/>
              <p:nvPr/>
            </p:nvSpPr>
            <p:spPr>
              <a:xfrm>
                <a:off x="5163449" y="3575930"/>
                <a:ext cx="4134590" cy="285362"/>
              </a:xfrm>
              <a:prstGeom prst="rect">
                <a:avLst/>
              </a:prstGeom>
              <a:noFill/>
            </p:spPr>
            <p:txBody>
              <a:bodyPr wrap="square" rtlCol="0">
                <a:spAutoFit/>
              </a:bodyPr>
              <a:lstStyle/>
              <a:p>
                <a:r>
                  <a:rPr lang="en-US" altLang="ko-KR" sz="1000" dirty="0" smtClean="0"/>
                  <a:t>Non-Overlapped Coordinated R-TWT SP scheduled by AP 2</a:t>
                </a:r>
                <a:endParaRPr lang="ko-KR" altLang="en-US" sz="1000"/>
              </a:p>
            </p:txBody>
          </p:sp>
          <p:sp>
            <p:nvSpPr>
              <p:cNvPr id="52" name="아래쪽 화살표 51"/>
              <p:cNvSpPr/>
              <p:nvPr/>
            </p:nvSpPr>
            <p:spPr bwMode="auto">
              <a:xfrm>
                <a:off x="2442874" y="2743200"/>
                <a:ext cx="114300" cy="381000"/>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3" name="TextBox 52"/>
              <p:cNvSpPr txBox="1"/>
              <p:nvPr/>
            </p:nvSpPr>
            <p:spPr>
              <a:xfrm>
                <a:off x="1020402" y="2330202"/>
                <a:ext cx="3450542" cy="463714"/>
              </a:xfrm>
              <a:prstGeom prst="rect">
                <a:avLst/>
              </a:prstGeom>
              <a:noFill/>
            </p:spPr>
            <p:txBody>
              <a:bodyPr wrap="none" rtlCol="0">
                <a:spAutoFit/>
              </a:bodyPr>
              <a:lstStyle/>
              <a:p>
                <a:r>
                  <a:rPr lang="en-US" altLang="ko-KR" sz="1000" dirty="0" smtClean="0"/>
                  <a:t>The STA associated with AP 1 will end its TXOP. </a:t>
                </a:r>
              </a:p>
              <a:p>
                <a:r>
                  <a:rPr lang="en-US" altLang="ko-KR" sz="1000" dirty="0" smtClean="0"/>
                  <a:t>The STA associated with AP 2 will/may end its TXOP.</a:t>
                </a:r>
                <a:endParaRPr lang="ko-KR" altLang="en-US" sz="1000"/>
              </a:p>
            </p:txBody>
          </p:sp>
          <p:sp>
            <p:nvSpPr>
              <p:cNvPr id="54" name="아래쪽 화살표 53"/>
              <p:cNvSpPr/>
              <p:nvPr/>
            </p:nvSpPr>
            <p:spPr bwMode="auto">
              <a:xfrm>
                <a:off x="5390410" y="2743200"/>
                <a:ext cx="114300" cy="381000"/>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55" name="TextBox 54"/>
              <p:cNvSpPr txBox="1"/>
              <p:nvPr/>
            </p:nvSpPr>
            <p:spPr>
              <a:xfrm>
                <a:off x="5145644" y="2332623"/>
                <a:ext cx="3644146" cy="481548"/>
              </a:xfrm>
              <a:prstGeom prst="rect">
                <a:avLst/>
              </a:prstGeom>
              <a:noFill/>
            </p:spPr>
            <p:txBody>
              <a:bodyPr wrap="none" rtlCol="0">
                <a:spAutoFit/>
              </a:bodyPr>
              <a:lstStyle/>
              <a:p>
                <a:r>
                  <a:rPr lang="en-US" altLang="ko-KR" sz="1050" dirty="0" smtClean="0"/>
                  <a:t>The STA associated with AP 2 will end its TXOP.</a:t>
                </a:r>
              </a:p>
              <a:p>
                <a:r>
                  <a:rPr lang="en-US" altLang="ko-KR" sz="1050" dirty="0" smtClean="0"/>
                  <a:t>The STA associated with AP 1 will/may end its TXOP. </a:t>
                </a:r>
                <a:endParaRPr lang="ko-KR" altLang="en-US" sz="1050"/>
              </a:p>
            </p:txBody>
          </p:sp>
        </p:grpSp>
      </p:grpSp>
    </p:spTree>
    <p:extLst>
      <p:ext uri="{BB962C8B-B14F-4D97-AF65-F5344CB8AC3E}">
        <p14:creationId xmlns:p14="http://schemas.microsoft.com/office/powerpoint/2010/main" val="25281196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Announcement of </a:t>
            </a:r>
            <a:r>
              <a:rPr lang="en-US" altLang="ko-KR" dirty="0" smtClean="0"/>
              <a:t/>
            </a:r>
            <a:br>
              <a:rPr lang="en-US" altLang="ko-KR" dirty="0" smtClean="0"/>
            </a:br>
            <a:r>
              <a:rPr lang="en-US" altLang="ko-KR" dirty="0" smtClean="0"/>
              <a:t>Non-Coordinated </a:t>
            </a:r>
            <a:r>
              <a:rPr lang="en-US" altLang="ko-KR" dirty="0"/>
              <a:t>R-TWT SPs</a:t>
            </a:r>
            <a:endParaRPr lang="ko-KR" altLang="en-US"/>
          </a:p>
        </p:txBody>
      </p:sp>
      <p:sp>
        <p:nvSpPr>
          <p:cNvPr id="3" name="내용 개체 틀 2"/>
          <p:cNvSpPr>
            <a:spLocks noGrp="1"/>
          </p:cNvSpPr>
          <p:nvPr>
            <p:ph idx="1"/>
          </p:nvPr>
        </p:nvSpPr>
        <p:spPr>
          <a:xfrm>
            <a:off x="533400" y="1905000"/>
            <a:ext cx="8153400" cy="4038600"/>
          </a:xfrm>
        </p:spPr>
        <p:txBody>
          <a:bodyPr/>
          <a:lstStyle/>
          <a:p>
            <a:r>
              <a:rPr lang="en-US" altLang="ko-KR" sz="1800" dirty="0"/>
              <a:t>The APs </a:t>
            </a:r>
            <a:r>
              <a:rPr lang="en-US" altLang="ko-KR" sz="1800" dirty="0" smtClean="0"/>
              <a:t>may announce </a:t>
            </a:r>
            <a:r>
              <a:rPr lang="en-US" altLang="ko-KR" sz="1800" dirty="0"/>
              <a:t>the </a:t>
            </a:r>
            <a:r>
              <a:rPr lang="en-US" altLang="ko-KR" sz="1800" dirty="0" smtClean="0"/>
              <a:t>non-coordinated </a:t>
            </a:r>
            <a:r>
              <a:rPr lang="en-US" altLang="ko-KR" sz="1800" dirty="0"/>
              <a:t>R-TWT SPs to associated </a:t>
            </a:r>
            <a:r>
              <a:rPr lang="en-US" altLang="ko-KR" sz="1800" dirty="0" smtClean="0"/>
              <a:t>STAs.</a:t>
            </a:r>
          </a:p>
          <a:p>
            <a:pPr lvl="1"/>
            <a:r>
              <a:rPr lang="en-US" altLang="ko-KR" sz="1400" dirty="0" smtClean="0"/>
              <a:t>The non-coordinated R-TWT SPs can be the OBSS R-TWT SPs noticed through overhearing Beacon frame.</a:t>
            </a:r>
          </a:p>
          <a:p>
            <a:pPr lvl="1"/>
            <a:r>
              <a:rPr lang="en-US" altLang="ko-KR" sz="1400" dirty="0"/>
              <a:t>We assume that the announcement of non-coordinated R-TWT SP </a:t>
            </a:r>
            <a:r>
              <a:rPr lang="en-US" altLang="ko-KR" sz="1400" dirty="0" smtClean="0"/>
              <a:t>doesn’t give any </a:t>
            </a:r>
            <a:r>
              <a:rPr lang="en-US" altLang="ko-KR" sz="1400" dirty="0"/>
              <a:t>advantage to the associated STAs because they should protect the OBSS R-TWT SP </a:t>
            </a:r>
            <a:r>
              <a:rPr lang="en-US" altLang="ko-KR" sz="1400" dirty="0" smtClean="0"/>
              <a:t>whenever receiving it. </a:t>
            </a:r>
          </a:p>
          <a:p>
            <a:pPr lvl="1"/>
            <a:r>
              <a:rPr lang="en-US" altLang="ko-KR" sz="1400" dirty="0" smtClean="0"/>
              <a:t>Also, when an AP announces the non-coordinated OBSS R-TWT SP but the neighboring AP doesn’t announce it, the associated STAs could not do anything during the OBSS SPs. </a:t>
            </a:r>
          </a:p>
          <a:p>
            <a:pPr lvl="1"/>
            <a:endParaRPr lang="en-US" altLang="ko-KR" sz="1400" dirty="0"/>
          </a:p>
          <a:p>
            <a:r>
              <a:rPr lang="en-US" altLang="ko-KR" sz="1800" dirty="0" smtClean="0"/>
              <a:t>APs </a:t>
            </a:r>
            <a:r>
              <a:rPr lang="en-US" altLang="ko-KR" sz="1800" dirty="0"/>
              <a:t>may use </a:t>
            </a:r>
            <a:r>
              <a:rPr lang="en-US" altLang="ko-KR" sz="1800" dirty="0" smtClean="0"/>
              <a:t>the schedule information of </a:t>
            </a:r>
            <a:r>
              <a:rPr lang="en-US" altLang="ko-KR" sz="1800" dirty="0"/>
              <a:t>non-coordinated R-TWT without announcing the OBSS R-TWT SPs to the associated STAs.</a:t>
            </a:r>
            <a:endParaRPr lang="en-US" altLang="ko-KR" sz="1800" dirty="0" smtClean="0"/>
          </a:p>
          <a:p>
            <a:pPr lvl="1"/>
            <a:r>
              <a:rPr lang="en-US" altLang="ko-KR" sz="1400" dirty="0" smtClean="0"/>
              <a:t>For example, an AP uses it to schedule R-TWT SPs not </a:t>
            </a:r>
            <a:r>
              <a:rPr lang="en-US" altLang="ko-KR" sz="1400" dirty="0"/>
              <a:t>to overlap </a:t>
            </a:r>
            <a:r>
              <a:rPr lang="en-US" altLang="ko-KR" sz="1400" dirty="0" smtClean="0"/>
              <a:t>with the </a:t>
            </a:r>
            <a:r>
              <a:rPr lang="en-US" altLang="ko-KR" sz="1400" dirty="0"/>
              <a:t>OBSS R-TWT </a:t>
            </a:r>
            <a:r>
              <a:rPr lang="en-US" altLang="ko-KR" sz="1400" dirty="0" smtClean="0"/>
              <a:t>SPs.</a:t>
            </a:r>
          </a:p>
          <a:p>
            <a:pPr lvl="1"/>
            <a:r>
              <a:rPr lang="en-US" altLang="ko-KR" sz="1400" dirty="0" smtClean="0"/>
              <a:t>When the associated STAs overhear the Beacon frame announced by neighboring AP, the STAs can request R-TWT not to overlap with the OBSS R-TWT SP. </a:t>
            </a:r>
            <a:endParaRPr lang="en-US" altLang="ko-KR" sz="1400" dirty="0"/>
          </a:p>
          <a:p>
            <a:pPr lvl="2"/>
            <a:r>
              <a:rPr lang="en-US" altLang="ko-KR" sz="1400" dirty="0" smtClean="0"/>
              <a:t>Also, the STAs can share whether the requested R-TWT SPs don’t overlap with the OBSS R-TWT SPs to the associated AP.</a:t>
            </a:r>
          </a:p>
        </p:txBody>
      </p:sp>
      <p:sp>
        <p:nvSpPr>
          <p:cNvPr id="4" name="슬라이드 번호 개체 틀 3"/>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7</a:t>
            </a:fld>
            <a:endParaRPr lang="en-US" altLang="ko-KR"/>
          </a:p>
        </p:txBody>
      </p:sp>
      <p:sp>
        <p:nvSpPr>
          <p:cNvPr id="5" name="바닥글 개체 틀 4"/>
          <p:cNvSpPr>
            <a:spLocks noGrp="1"/>
          </p:cNvSpPr>
          <p:nvPr>
            <p:ph type="ftr" sz="quarter" idx="3"/>
          </p:nvPr>
        </p:nvSpPr>
        <p:spPr/>
        <p:txBody>
          <a:bodyPr/>
          <a:lstStyle/>
          <a:p>
            <a:pPr>
              <a:defRPr/>
            </a:pPr>
            <a:r>
              <a:rPr lang="en-US" altLang="ko-KR" smtClean="0"/>
              <a:t>SunHee Baek, LG Electronics</a:t>
            </a:r>
            <a:endParaRPr lang="en-US" altLang="ko-KR" dirty="0"/>
          </a:p>
        </p:txBody>
      </p:sp>
    </p:spTree>
    <p:extLst>
      <p:ext uri="{BB962C8B-B14F-4D97-AF65-F5344CB8AC3E}">
        <p14:creationId xmlns:p14="http://schemas.microsoft.com/office/powerpoint/2010/main" val="4254336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a:t>
            </a:r>
            <a:endParaRPr lang="ko-KR" altLang="en-US"/>
          </a:p>
        </p:txBody>
      </p:sp>
      <p:sp>
        <p:nvSpPr>
          <p:cNvPr id="3" name="내용 개체 틀 2"/>
          <p:cNvSpPr>
            <a:spLocks noGrp="1"/>
          </p:cNvSpPr>
          <p:nvPr>
            <p:ph idx="1"/>
          </p:nvPr>
        </p:nvSpPr>
        <p:spPr/>
        <p:txBody>
          <a:bodyPr/>
          <a:lstStyle/>
          <a:p>
            <a:r>
              <a:rPr lang="en-US" altLang="ko-KR" sz="2000" dirty="0" smtClean="0"/>
              <a:t>In</a:t>
            </a:r>
            <a:r>
              <a:rPr lang="ko-KR" altLang="en-US" sz="2000" smtClean="0"/>
              <a:t> </a:t>
            </a:r>
            <a:r>
              <a:rPr lang="en-US" altLang="ko-KR" sz="2000" dirty="0" smtClean="0"/>
              <a:t>this contribution, we have shared which </a:t>
            </a:r>
            <a:r>
              <a:rPr lang="en-US" altLang="ko-KR" sz="2000" dirty="0"/>
              <a:t>OBSS R-TWT SP should be announced from AP and protected by associated </a:t>
            </a:r>
            <a:r>
              <a:rPr lang="en-US" altLang="ko-KR" sz="2000" dirty="0" smtClean="0"/>
              <a:t>STAs.</a:t>
            </a:r>
          </a:p>
          <a:p>
            <a:pPr lvl="1"/>
            <a:r>
              <a:rPr lang="en-US" altLang="ko-KR" sz="1600" dirty="0"/>
              <a:t>Coordinated R-TWT SP </a:t>
            </a:r>
          </a:p>
          <a:p>
            <a:pPr lvl="2"/>
            <a:r>
              <a:rPr lang="en-US" altLang="ko-KR" sz="1400" dirty="0"/>
              <a:t>Overlapped Coordinated R-TWT SP</a:t>
            </a:r>
          </a:p>
          <a:p>
            <a:pPr lvl="2"/>
            <a:r>
              <a:rPr lang="en-US" altLang="ko-KR" sz="1400" dirty="0"/>
              <a:t>Non-overlapped Coordinated R-TWT SP</a:t>
            </a:r>
          </a:p>
          <a:p>
            <a:pPr lvl="1"/>
            <a:r>
              <a:rPr lang="en-US" altLang="ko-KR" sz="1600" dirty="0"/>
              <a:t>Non-Coordinated R-TWT SP</a:t>
            </a:r>
          </a:p>
          <a:p>
            <a:pPr lvl="1"/>
            <a:endParaRPr lang="en-US" altLang="ko-KR" sz="1200" dirty="0" smtClean="0"/>
          </a:p>
          <a:p>
            <a:r>
              <a:rPr lang="en-US" altLang="ko-KR" sz="2000" dirty="0"/>
              <a:t>We discussed the announcement and protection of the schedule information based on the above classified R-TWT SP in terms of AP and the associated STAs.</a:t>
            </a:r>
          </a:p>
          <a:p>
            <a:pPr marL="457200" lvl="1" indent="0">
              <a:buNone/>
            </a:pPr>
            <a:endParaRPr lang="en-US" altLang="ko-KR" sz="1600" dirty="0"/>
          </a:p>
          <a:p>
            <a:pPr lvl="1"/>
            <a:endParaRPr lang="en-US" altLang="ko-KR" sz="1600" dirty="0" smtClean="0"/>
          </a:p>
          <a:p>
            <a:pPr lvl="1"/>
            <a:endParaRPr lang="en-US" altLang="ko-KR" sz="1200" dirty="0" smtClean="0"/>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8</a:t>
            </a:fld>
            <a:endParaRPr lang="en-US" altLang="ko-KR"/>
          </a:p>
        </p:txBody>
      </p:sp>
      <p:sp>
        <p:nvSpPr>
          <p:cNvPr id="6" name="Footer Placeholder 4"/>
          <p:cNvSpPr>
            <a:spLocks noGrp="1"/>
          </p:cNvSpPr>
          <p:nvPr>
            <p:ph type="ftr" sz="quarter" idx="3"/>
          </p:nvPr>
        </p:nvSpPr>
        <p:spPr>
          <a:xfrm>
            <a:off x="6684442" y="6475413"/>
            <a:ext cx="1859483" cy="184666"/>
          </a:xfrm>
        </p:spPr>
        <p:txBody>
          <a:bodyPr/>
          <a:lstStyle/>
          <a:p>
            <a:pPr>
              <a:defRPr/>
            </a:pPr>
            <a:r>
              <a:rPr lang="en-US" altLang="ko-KR" dirty="0" err="1" smtClean="0"/>
              <a:t>SunHee</a:t>
            </a:r>
            <a:r>
              <a:rPr lang="en-US" altLang="ko-KR" dirty="0" smtClean="0"/>
              <a:t> </a:t>
            </a:r>
            <a:r>
              <a:rPr lang="en-US" altLang="ko-KR" dirty="0" err="1" smtClean="0"/>
              <a:t>Baek</a:t>
            </a:r>
            <a:r>
              <a:rPr lang="en-US" altLang="ko-KR" dirty="0" smtClean="0"/>
              <a:t>, </a:t>
            </a:r>
            <a:r>
              <a:rPr lang="en-US" altLang="ko-KR" dirty="0"/>
              <a:t>LG Electronics</a:t>
            </a:r>
          </a:p>
        </p:txBody>
      </p:sp>
    </p:spTree>
    <p:extLst>
      <p:ext uri="{BB962C8B-B14F-4D97-AF65-F5344CB8AC3E}">
        <p14:creationId xmlns:p14="http://schemas.microsoft.com/office/powerpoint/2010/main" val="29161374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References</a:t>
            </a:r>
            <a:endParaRPr lang="ko-KR" altLang="en-US" dirty="0"/>
          </a:p>
        </p:txBody>
      </p:sp>
      <p:sp>
        <p:nvSpPr>
          <p:cNvPr id="3" name="내용 개체 틀 2"/>
          <p:cNvSpPr>
            <a:spLocks noGrp="1"/>
          </p:cNvSpPr>
          <p:nvPr>
            <p:ph idx="1"/>
          </p:nvPr>
        </p:nvSpPr>
        <p:spPr/>
        <p:txBody>
          <a:bodyPr/>
          <a:lstStyle/>
          <a:p>
            <a:pPr marL="0" indent="0">
              <a:buNone/>
            </a:pPr>
            <a:r>
              <a:rPr lang="en-US" altLang="ko-KR" sz="1800" dirty="0" smtClean="0">
                <a:ea typeface="굴림" panose="020B0600000101010101" pitchFamily="50" charset="-127"/>
              </a:rPr>
              <a:t>[1] 23/771 Coordinated of R-TWT Protection in Multi-BSS</a:t>
            </a:r>
          </a:p>
          <a:p>
            <a:pPr marL="0" lvl="1" indent="0">
              <a:buNone/>
            </a:pPr>
            <a:r>
              <a:rPr lang="en-US" altLang="ko-KR" sz="1800" b="1" dirty="0">
                <a:ea typeface="굴림" panose="020B0600000101010101" pitchFamily="50" charset="-127"/>
                <a:cs typeface="+mn-cs"/>
              </a:rPr>
              <a:t>[2] 23/226 Coordination of R-TWT for Multi-AP Deployment </a:t>
            </a:r>
          </a:p>
          <a:p>
            <a:pPr marL="0" lvl="1" indent="0">
              <a:buNone/>
            </a:pPr>
            <a:r>
              <a:rPr lang="en-US" altLang="ko-KR" sz="1800" b="1" dirty="0">
                <a:ea typeface="굴림" panose="020B0600000101010101" pitchFamily="50" charset="-127"/>
                <a:cs typeface="+mn-cs"/>
              </a:rPr>
              <a:t>[3] 23/250 AP coordination with R-TWT</a:t>
            </a:r>
          </a:p>
          <a:p>
            <a:pPr marL="0" indent="0">
              <a:buNone/>
            </a:pPr>
            <a:r>
              <a:rPr lang="en-US" altLang="ko-KR" sz="1800" dirty="0" smtClean="0">
                <a:ea typeface="굴림" panose="020B0600000101010101" pitchFamily="50" charset="-127"/>
              </a:rPr>
              <a:t>[4] 23/291 </a:t>
            </a:r>
            <a:r>
              <a:rPr lang="en-US" altLang="ko-KR" sz="1800" dirty="0">
                <a:ea typeface="굴림" panose="020B0600000101010101" pitchFamily="50" charset="-127"/>
              </a:rPr>
              <a:t>R-TWT Multi-AP </a:t>
            </a:r>
            <a:r>
              <a:rPr lang="en-US" altLang="ko-KR" sz="1800" dirty="0" smtClean="0">
                <a:ea typeface="굴림" panose="020B0600000101010101" pitchFamily="50" charset="-127"/>
              </a:rPr>
              <a:t>Coordination</a:t>
            </a:r>
          </a:p>
          <a:p>
            <a:pPr marL="0" indent="0">
              <a:buNone/>
            </a:pPr>
            <a:r>
              <a:rPr lang="en-US" altLang="ko-KR" sz="1800" dirty="0" smtClean="0">
                <a:ea typeface="굴림" panose="020B0600000101010101" pitchFamily="50" charset="-127"/>
              </a:rPr>
              <a:t>[5] </a:t>
            </a:r>
            <a:r>
              <a:rPr lang="en-US" altLang="ko-KR" sz="1800" dirty="0">
                <a:ea typeface="굴림" panose="020B0600000101010101" pitchFamily="50" charset="-127"/>
              </a:rPr>
              <a:t>23/293 Follow-up on TWT-based Multi-AP Coordination</a:t>
            </a:r>
          </a:p>
          <a:p>
            <a:pPr marL="0" indent="0">
              <a:buNone/>
            </a:pPr>
            <a:r>
              <a:rPr lang="en-US" altLang="ko-KR" sz="1800" dirty="0" smtClean="0">
                <a:ea typeface="굴림" panose="020B0600000101010101" pitchFamily="50" charset="-127"/>
              </a:rPr>
              <a:t>[6] </a:t>
            </a:r>
            <a:r>
              <a:rPr lang="en-US" altLang="ko-KR" sz="1800" dirty="0"/>
              <a:t>23/297 </a:t>
            </a:r>
            <a:r>
              <a:rPr lang="en-US" altLang="ko-KR" sz="1800" dirty="0" err="1"/>
              <a:t>rTWT</a:t>
            </a:r>
            <a:r>
              <a:rPr lang="en-US" altLang="ko-KR" sz="1800" dirty="0"/>
              <a:t> for </a:t>
            </a:r>
            <a:r>
              <a:rPr lang="en-US" altLang="ko-KR" sz="1800" dirty="0" smtClean="0"/>
              <a:t>Multi-AP</a:t>
            </a:r>
          </a:p>
          <a:p>
            <a:pPr marL="0" indent="0">
              <a:buNone/>
            </a:pPr>
            <a:r>
              <a:rPr lang="en-US" altLang="ko-KR" sz="1800" dirty="0" smtClean="0"/>
              <a:t>[7] 23/355 Enhanced R-TWT and M-AP operation</a:t>
            </a:r>
            <a:endParaRPr lang="en-US" altLang="ko-KR" sz="1800" dirty="0"/>
          </a:p>
          <a:p>
            <a:pPr marL="0" indent="0">
              <a:buNone/>
            </a:pPr>
            <a:endParaRPr lang="en-US" altLang="ko-KR" sz="1800" dirty="0">
              <a:ea typeface="굴림" panose="020B0600000101010101" pitchFamily="50" charset="-127"/>
            </a:endParaRPr>
          </a:p>
          <a:p>
            <a:pPr marL="0" indent="0">
              <a:buNone/>
            </a:pPr>
            <a:endParaRPr lang="en-US" altLang="ko-KR" sz="1800" dirty="0" smtClean="0">
              <a:ea typeface="굴림" panose="020B0600000101010101" pitchFamily="50" charset="-127"/>
            </a:endParaRPr>
          </a:p>
          <a:p>
            <a:pPr marL="0" indent="0">
              <a:buNone/>
            </a:pPr>
            <a:r>
              <a:rPr lang="en-US" altLang="ko-KR" sz="1800" dirty="0">
                <a:ea typeface="굴림" panose="020B0600000101010101" pitchFamily="50" charset="-127"/>
              </a:rPr>
              <a:t>		</a:t>
            </a:r>
            <a:endParaRPr lang="en-US" altLang="ko-KR" sz="1800" dirty="0" smtClean="0">
              <a:ea typeface="굴림" panose="020B0600000101010101" pitchFamily="50" charset="-127"/>
            </a:endParaRPr>
          </a:p>
          <a:p>
            <a:pPr marL="0" indent="0">
              <a:buNone/>
            </a:pPr>
            <a:endParaRPr lang="en-US" altLang="ko-KR" sz="1800" dirty="0" smtClean="0">
              <a:ea typeface="굴림" panose="020B0600000101010101" pitchFamily="50" charset="-127"/>
            </a:endParaRPr>
          </a:p>
          <a:p>
            <a:pPr marL="0" indent="0">
              <a:buNone/>
            </a:pPr>
            <a:endParaRPr lang="en-US" altLang="ko-KR" sz="1800" dirty="0" smtClean="0">
              <a:ea typeface="굴림" panose="020B0600000101010101" pitchFamily="50" charset="-127"/>
            </a:endParaRPr>
          </a:p>
          <a:p>
            <a:pPr marL="0" indent="0">
              <a:buNone/>
            </a:pPr>
            <a:endParaRPr lang="en-US" altLang="ko-KR" sz="1800" dirty="0">
              <a:ea typeface="굴림" panose="020B0600000101010101" pitchFamily="50" charset="-127"/>
            </a:endParaRPr>
          </a:p>
        </p:txBody>
      </p:sp>
      <p:sp>
        <p:nvSpPr>
          <p:cNvPr id="5" name="슬라이드 번호 개체 틀 4"/>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9</a:t>
            </a:fld>
            <a:endParaRPr lang="en-US" altLang="ko-KR"/>
          </a:p>
        </p:txBody>
      </p:sp>
      <p:sp>
        <p:nvSpPr>
          <p:cNvPr id="41" name="Footer Placeholder 4"/>
          <p:cNvSpPr>
            <a:spLocks noGrp="1"/>
          </p:cNvSpPr>
          <p:nvPr>
            <p:ph type="ftr" sz="quarter" idx="3"/>
          </p:nvPr>
        </p:nvSpPr>
        <p:spPr>
          <a:xfrm>
            <a:off x="6684442" y="6475413"/>
            <a:ext cx="1859483" cy="184666"/>
          </a:xfrm>
        </p:spPr>
        <p:txBody>
          <a:bodyPr/>
          <a:lstStyle/>
          <a:p>
            <a:pPr>
              <a:defRPr/>
            </a:pPr>
            <a:r>
              <a:rPr lang="en-US" altLang="ko-KR" dirty="0" err="1" smtClean="0"/>
              <a:t>SunHee</a:t>
            </a:r>
            <a:r>
              <a:rPr lang="en-US" altLang="ko-KR" dirty="0" smtClean="0"/>
              <a:t> </a:t>
            </a:r>
            <a:r>
              <a:rPr lang="en-US" altLang="ko-KR" dirty="0" err="1" smtClean="0"/>
              <a:t>Baek</a:t>
            </a:r>
            <a:r>
              <a:rPr lang="en-US" altLang="ko-KR" dirty="0" smtClean="0"/>
              <a:t>, </a:t>
            </a:r>
            <a:r>
              <a:rPr lang="en-US" altLang="ko-KR" dirty="0"/>
              <a:t>LG Electronics</a:t>
            </a:r>
          </a:p>
        </p:txBody>
      </p:sp>
    </p:spTree>
    <p:extLst>
      <p:ext uri="{BB962C8B-B14F-4D97-AF65-F5344CB8AC3E}">
        <p14:creationId xmlns:p14="http://schemas.microsoft.com/office/powerpoint/2010/main" val="66084019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293891</TotalTime>
  <Words>1364</Words>
  <Application>Microsoft Office PowerPoint</Application>
  <PresentationFormat>화면 슬라이드 쇼(4:3)</PresentationFormat>
  <Paragraphs>178</Paragraphs>
  <Slides>9</Slides>
  <Notes>7</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9</vt:i4>
      </vt:variant>
    </vt:vector>
  </HeadingPairs>
  <TitlesOfParts>
    <vt:vector size="16" baseType="lpstr">
      <vt:lpstr>Gulim</vt:lpstr>
      <vt:lpstr>Gulim</vt:lpstr>
      <vt:lpstr>맑은 고딕</vt:lpstr>
      <vt:lpstr>맑은 고딕</vt:lpstr>
      <vt:lpstr>Arial</vt:lpstr>
      <vt:lpstr>Times New Roman</vt:lpstr>
      <vt:lpstr>802-11-Submission</vt:lpstr>
      <vt:lpstr>Announcement for R-TWT Coordination</vt:lpstr>
      <vt:lpstr>Introduction</vt:lpstr>
      <vt:lpstr>Overview</vt:lpstr>
      <vt:lpstr>Announcement of OBSS R-TWT SPs</vt:lpstr>
      <vt:lpstr>Announcement of  Overlapped Coordinated R-TWT SPs</vt:lpstr>
      <vt:lpstr>Announcement of  Non-overlapped Coordinated R-TWT SPs</vt:lpstr>
      <vt:lpstr>Announcement of  Non-Coordinated R-TWT SPs</vt:lpstr>
      <vt:lpstr>Summary</vt:lpstr>
      <vt:lpstr>References</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백선희/선임연구원/미래기술센터 C&amp;M표준(연)IoT커넥티비티표준Task(sunhee.baek@lge.com)</cp:lastModifiedBy>
  <cp:revision>16731</cp:revision>
  <cp:lastPrinted>2023-07-20T07:52:42Z</cp:lastPrinted>
  <dcterms:created xsi:type="dcterms:W3CDTF">2007-05-21T21:00:37Z</dcterms:created>
  <dcterms:modified xsi:type="dcterms:W3CDTF">2023-08-07T04:38:54Z</dcterms:modified>
</cp:coreProperties>
</file>