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1244" r:id="rId2"/>
    <p:sldId id="1245" r:id="rId3"/>
    <p:sldId id="1251" r:id="rId4"/>
    <p:sldId id="1250" r:id="rId5"/>
    <p:sldId id="1249" r:id="rId6"/>
    <p:sldId id="1253" r:id="rId7"/>
    <p:sldId id="1247" r:id="rId8"/>
    <p:sldId id="1262" r:id="rId9"/>
    <p:sldId id="1261" r:id="rId10"/>
    <p:sldId id="1259" r:id="rId11"/>
    <p:sldId id="1260" r:id="rId1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49" autoAdjust="0"/>
    <p:restoredTop sz="91870" autoAdjust="0"/>
  </p:normalViewPr>
  <p:slideViewPr>
    <p:cSldViewPr>
      <p:cViewPr varScale="1">
        <p:scale>
          <a:sx n="106" d="100"/>
          <a:sy n="106" d="100"/>
        </p:scale>
        <p:origin x="210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84" y="720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="1" u="sng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44917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1" u="sng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752554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1" u="sng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25019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u="sng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63264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ko-KR" altLang="en-US" sz="1600" b="0" u="none" dirty="0" smtClean="0">
              <a:solidFill>
                <a:srgbClr val="0000FF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14098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1" u="sng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97328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ko-KR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5132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sng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91704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1" u="sng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27489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ko-KR" sz="1200" u="sng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064772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1" u="sng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7557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08349" y="6475413"/>
            <a:ext cx="2335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802.11-23/1085r0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42566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July 2023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Thoughts on Coordinated TDMA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2023-08-07</a:t>
            </a:r>
            <a:endParaRPr kumimoji="0" lang="en-US" altLang="ko-KR" sz="2000" b="0" kern="0" dirty="0">
              <a:ea typeface="굴림" panose="020B0600000101010101" pitchFamily="50" charset="-127"/>
            </a:endParaRP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85800" y="2209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740713"/>
              </p:ext>
            </p:extLst>
          </p:nvPr>
        </p:nvGraphicFramePr>
        <p:xfrm>
          <a:off x="712304" y="2627314"/>
          <a:ext cx="7620000" cy="370659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07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5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 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Yelin</a:t>
                      </a:r>
                      <a:r>
                        <a:rPr lang="en-US" altLang="ko-KR" sz="1200" dirty="0" smtClean="0"/>
                        <a:t>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9731283"/>
                  </a:ext>
                </a:extLst>
              </a:tr>
              <a:tr h="2775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75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2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72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Conclusion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In this contribution, we’ve shared considerations to achieve an C-TDMA as one candidate feature of M-AP coordination in UHR in terms of</a:t>
            </a:r>
          </a:p>
          <a:p>
            <a:pPr lvl="1"/>
            <a:r>
              <a:rPr lang="en-US" altLang="ko-KR" sz="1600" dirty="0" smtClean="0"/>
              <a:t>Negotiation &amp; Agreement</a:t>
            </a:r>
          </a:p>
          <a:p>
            <a:pPr lvl="1"/>
            <a:r>
              <a:rPr lang="en-US" altLang="ko-KR" sz="1600" dirty="0" smtClean="0"/>
              <a:t>Protection</a:t>
            </a:r>
          </a:p>
          <a:p>
            <a:pPr lvl="1"/>
            <a:r>
              <a:rPr lang="en-US" altLang="ko-KR" sz="1600" dirty="0" smtClean="0"/>
              <a:t>Support for Multiple Shared APs</a:t>
            </a:r>
          </a:p>
          <a:p>
            <a:pPr lvl="1"/>
            <a:endParaRPr lang="en-US" altLang="ko-KR" sz="1800" dirty="0"/>
          </a:p>
          <a:p>
            <a:r>
              <a:rPr lang="en-US" altLang="ko-KR" sz="1800" dirty="0" smtClean="0"/>
              <a:t>We’ve provided some examples or potential solutions to those considerations.</a:t>
            </a:r>
          </a:p>
          <a:p>
            <a:endParaRPr lang="en-US" altLang="ko-KR" sz="1800" dirty="0"/>
          </a:p>
          <a:p>
            <a:r>
              <a:rPr lang="en-US" altLang="ko-KR" sz="1800" dirty="0" smtClean="0"/>
              <a:t>However, there may be further considerations (e.g., trigger frame design, operating channel/bandwidth configurations, etc.).</a:t>
            </a:r>
          </a:p>
          <a:p>
            <a:pPr lvl="1"/>
            <a:r>
              <a:rPr lang="en-US" altLang="ko-KR" sz="1600" dirty="0" smtClean="0"/>
              <a:t>Therefore, we need to carefully check the feasibility and benefits of C-TDMA.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7898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References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[1] </a:t>
            </a:r>
            <a:r>
              <a:rPr lang="en-US" altLang="ko-KR" sz="1800" dirty="0" smtClean="0">
                <a:ea typeface="굴림" panose="020B0600000101010101" pitchFamily="50" charset="-127"/>
              </a:rPr>
              <a:t>23/1515, “A </a:t>
            </a:r>
            <a:r>
              <a:rPr lang="en-US" altLang="ko-KR" sz="1800" dirty="0">
                <a:ea typeface="굴림" panose="020B0600000101010101" pitchFamily="50" charset="-127"/>
              </a:rPr>
              <a:t>candidate feature: </a:t>
            </a:r>
            <a:r>
              <a:rPr lang="en-US" altLang="ko-KR" sz="1800" dirty="0" smtClean="0">
                <a:ea typeface="굴림" panose="020B0600000101010101" pitchFamily="50" charset="-127"/>
              </a:rPr>
              <a:t>Multi-AP”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[2] 23/0041, “Considerations on Coordinated TDMA (C-TDMA)”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[3] 23/0249, “Extended TXOP Sharing”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[4] 23/0261, “C-TDMA procedure in UHR”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8689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Multi-AP </a:t>
            </a:r>
            <a:r>
              <a:rPr lang="en-US" altLang="ko-KR" sz="1800" dirty="0"/>
              <a:t>coordination schemes can be categorized as follows [1]:</a:t>
            </a:r>
          </a:p>
          <a:p>
            <a:pPr lvl="1"/>
            <a:r>
              <a:rPr lang="en-US" altLang="ko-KR" sz="1600" dirty="0"/>
              <a:t>by dividing the time (Coordinated TDMA),</a:t>
            </a:r>
          </a:p>
          <a:p>
            <a:pPr lvl="1"/>
            <a:r>
              <a:rPr lang="en-US" altLang="ko-KR" sz="1600" dirty="0"/>
              <a:t>by splitting the spectrum (Coordinated OFDMA),</a:t>
            </a:r>
          </a:p>
          <a:p>
            <a:pPr lvl="1"/>
            <a:r>
              <a:rPr lang="en-US" altLang="ko-KR" sz="1600" dirty="0"/>
              <a:t>by coordinating the spatial resource (Coordinated SR),</a:t>
            </a:r>
            <a:endParaRPr lang="en-US" altLang="ko-KR" dirty="0"/>
          </a:p>
          <a:p>
            <a:pPr lvl="1"/>
            <a:r>
              <a:rPr lang="en-US" altLang="ko-KR" sz="1600" dirty="0"/>
              <a:t>by limiting interference from other APs (Coordinated Beamforming/Nulling</a:t>
            </a:r>
            <a:r>
              <a:rPr lang="en-US" altLang="ko-KR" sz="1600" dirty="0" smtClean="0"/>
              <a:t>), etc.</a:t>
            </a:r>
          </a:p>
          <a:p>
            <a:pPr lvl="1"/>
            <a:endParaRPr lang="en-US" altLang="ko-KR" sz="1000" dirty="0"/>
          </a:p>
          <a:p>
            <a:r>
              <a:rPr lang="en-US" altLang="ko-KR" sz="1800" dirty="0"/>
              <a:t>Among these schemes, Coordinated TDMA (C-TDMA) can be designed based on the Triggered TXOP Sharing (TXS) in </a:t>
            </a:r>
            <a:r>
              <a:rPr lang="en-US" altLang="ko-KR" sz="1800" dirty="0" smtClean="0"/>
              <a:t>EHT.</a:t>
            </a:r>
          </a:p>
          <a:p>
            <a:pPr lvl="1"/>
            <a:r>
              <a:rPr lang="en-US" altLang="ko-KR" sz="1600" dirty="0" smtClean="0"/>
              <a:t>Therefore, there are advantages in terms of simple design and protection.</a:t>
            </a:r>
          </a:p>
          <a:p>
            <a:endParaRPr lang="en-US" altLang="ko-KR" sz="1000" dirty="0" smtClean="0"/>
          </a:p>
          <a:p>
            <a:r>
              <a:rPr lang="en-US" altLang="ko-KR" sz="1800" dirty="0" smtClean="0"/>
              <a:t>Some contributions [2]-[4] to C-TDMA that extend/utilize existing Triggered TXS were presented.</a:t>
            </a:r>
            <a:endParaRPr lang="en-US" altLang="ko-KR" sz="1800" dirty="0"/>
          </a:p>
          <a:p>
            <a:endParaRPr lang="en-US" altLang="ko-KR" sz="1000" dirty="0" smtClean="0"/>
          </a:p>
          <a:p>
            <a:r>
              <a:rPr lang="en-US" altLang="ko-KR" sz="1800" dirty="0" smtClean="0"/>
              <a:t>In </a:t>
            </a:r>
            <a:r>
              <a:rPr lang="en-US" altLang="ko-KR" sz="1800" dirty="0"/>
              <a:t>this contribution, we </a:t>
            </a:r>
            <a:r>
              <a:rPr lang="en-US" altLang="ko-KR" sz="1800" dirty="0" smtClean="0"/>
              <a:t>share </a:t>
            </a:r>
            <a:r>
              <a:rPr lang="en-US" altLang="ko-KR" sz="1800" dirty="0"/>
              <a:t>some considerations to achieve an C-TDMA as one candidate feature of M-AP coordination in </a:t>
            </a:r>
            <a:r>
              <a:rPr lang="en-US" altLang="ko-KR" sz="1800" dirty="0" smtClean="0"/>
              <a:t>UHR.</a:t>
            </a:r>
          </a:p>
          <a:p>
            <a:pPr lvl="1"/>
            <a:r>
              <a:rPr lang="en-US" altLang="ko-KR" sz="1600" dirty="0"/>
              <a:t>Especially in terms of negotiation, protection, and support for multiple </a:t>
            </a:r>
            <a:r>
              <a:rPr lang="en-US" altLang="ko-KR" sz="1600" dirty="0" smtClean="0"/>
              <a:t>shared APs</a:t>
            </a:r>
            <a:r>
              <a:rPr lang="en-US" altLang="ko-KR" sz="1600" dirty="0"/>
              <a:t>.</a:t>
            </a:r>
            <a:endParaRPr lang="ko-KR" altLang="en-US" sz="2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336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Re-cap: Triggered TXOP Sharing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AP allocates the time of the obtained TXOP to support non-TB PPDU and P2P transmission to the non-AP STA.</a:t>
            </a:r>
          </a:p>
          <a:p>
            <a:r>
              <a:rPr lang="en-US" altLang="ko-KR" sz="1800" dirty="0" smtClean="0"/>
              <a:t>If the TXOP Sharing Mode subfield in the User Info field has a nonzero value, MU-RTS Trigger Frame (TF) is called MU-RTS TXS TF.</a:t>
            </a:r>
          </a:p>
          <a:p>
            <a:pPr lvl="1"/>
            <a:r>
              <a:rPr lang="en-US" altLang="ko-KR" sz="1400" dirty="0" smtClean="0"/>
              <a:t>TXOP Sharing mode = 1; One or more non-TB PPDUs can be sent to AP.</a:t>
            </a:r>
          </a:p>
          <a:p>
            <a:pPr lvl="1"/>
            <a:r>
              <a:rPr lang="en-US" altLang="ko-KR" sz="1400" dirty="0" smtClean="0"/>
              <a:t>TXOP Sharing mode = 2; In addition to non-TB PPDUs transmission to the AP, it also supports P2P transmission.</a:t>
            </a:r>
          </a:p>
          <a:p>
            <a:pPr lvl="1"/>
            <a:endParaRPr lang="en-US" altLang="ko-KR" sz="1000" dirty="0" smtClean="0"/>
          </a:p>
          <a:p>
            <a:r>
              <a:rPr lang="en-US" altLang="ko-KR" sz="1800" dirty="0" smtClean="0"/>
              <a:t>Currently, TXS uses SCS procedure/A-Control (being discussed) </a:t>
            </a:r>
            <a:r>
              <a:rPr lang="en-US" altLang="ko-KR" sz="1800" u="sng" dirty="0" smtClean="0"/>
              <a:t>to negotiate</a:t>
            </a:r>
            <a:r>
              <a:rPr lang="en-US" altLang="ko-KR" sz="1800" dirty="0" smtClean="0"/>
              <a:t> the required TXOP duration.</a:t>
            </a:r>
          </a:p>
          <a:p>
            <a:r>
              <a:rPr lang="en-US" altLang="ko-KR" sz="1800" dirty="0" smtClean="0"/>
              <a:t>Furthermore, </a:t>
            </a:r>
            <a:r>
              <a:rPr lang="en-US" altLang="ko-KR" sz="1800" u="sng" dirty="0" smtClean="0"/>
              <a:t>the details of the frame exchange</a:t>
            </a:r>
            <a:r>
              <a:rPr lang="en-US" altLang="ko-KR" sz="1800" dirty="0" smtClean="0"/>
              <a:t> between the time-allocated STA (P2P TX) and the P2P RX are not covered in the 11be spec.</a:t>
            </a:r>
          </a:p>
          <a:p>
            <a:endParaRPr lang="en-US" altLang="ko-KR" sz="1000" dirty="0" smtClean="0"/>
          </a:p>
          <a:p>
            <a:r>
              <a:rPr lang="en-US" altLang="ko-KR" sz="1800" dirty="0" smtClean="0"/>
              <a:t>To utilize TXS in M-AP coordination, the following can be considered:</a:t>
            </a:r>
          </a:p>
          <a:p>
            <a:pPr lvl="1"/>
            <a:r>
              <a:rPr lang="en-US" altLang="ko-KR" sz="1600" dirty="0" smtClean="0"/>
              <a:t>Negotiation between APs can results in different TXOP sharing scenarios.</a:t>
            </a:r>
          </a:p>
          <a:p>
            <a:pPr lvl="1"/>
            <a:r>
              <a:rPr lang="en-US" altLang="ko-KR" sz="1600" dirty="0" smtClean="0"/>
              <a:t>Also, depending on the scenarios, NAV issues may exist on non-AP STAs associated with shared AP.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558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Coordinated TDMA Protocol in UHR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AP that has obtained the TXOP can exchanges frames within its BSS.</a:t>
            </a:r>
          </a:p>
          <a:p>
            <a:pPr lvl="1"/>
            <a:r>
              <a:rPr lang="en-US" altLang="ko-KR" sz="1600" dirty="0" smtClean="0"/>
              <a:t>A sharing AP (TXOP holder) may allocates the time to the shared AP with a MU-RTS TXS TF (or Ctrl frame).</a:t>
            </a:r>
          </a:p>
          <a:p>
            <a:r>
              <a:rPr lang="en-US" altLang="ko-KR" sz="1800" dirty="0" smtClean="0"/>
              <a:t>The shared AP may also transmits data to the STAs in the BSS 2 for an allocated time.</a:t>
            </a:r>
            <a:endParaRPr lang="en-US" altLang="ko-KR" sz="1600" dirty="0" smtClean="0"/>
          </a:p>
          <a:p>
            <a:r>
              <a:rPr lang="en-US" altLang="ko-KR" sz="1800" dirty="0" smtClean="0"/>
              <a:t>For the remaining TXOP after the time allocated to the shared AP, the sharing AP may resumes frame exchange in its BSS.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0286" y="3857192"/>
            <a:ext cx="6503428" cy="2611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00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Negotiation &amp; </a:t>
            </a:r>
            <a:r>
              <a:rPr lang="en-US" altLang="ko-KR" dirty="0" smtClean="0">
                <a:solidFill>
                  <a:schemeClr val="tx1"/>
                </a:solidFill>
              </a:rPr>
              <a:t>Agreement (</a:t>
            </a:r>
            <a:r>
              <a:rPr lang="en-US" altLang="ko-KR" dirty="0">
                <a:solidFill>
                  <a:schemeClr val="tx1"/>
                </a:solidFill>
              </a:rPr>
              <a:t>1/2</a:t>
            </a:r>
            <a:r>
              <a:rPr lang="en-US" altLang="ko-KR" dirty="0" smtClean="0">
                <a:solidFill>
                  <a:schemeClr val="tx1"/>
                </a:solidFill>
              </a:rPr>
              <a:t>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APs participating in C-TDMA need to collect and negotiate information for smooth cooperation in the time domain.</a:t>
            </a:r>
          </a:p>
          <a:p>
            <a:endParaRPr lang="en-US" altLang="ko-KR" sz="1400" dirty="0" smtClean="0"/>
          </a:p>
          <a:p>
            <a:r>
              <a:rPr lang="en-US" altLang="ko-KR" sz="1800" dirty="0" smtClean="0"/>
              <a:t>These APs </a:t>
            </a:r>
            <a:r>
              <a:rPr lang="en-US" altLang="ko-KR" sz="1800" dirty="0"/>
              <a:t>may negotiate the following information</a:t>
            </a:r>
            <a:r>
              <a:rPr lang="en-US" altLang="ko-KR" sz="1800" dirty="0" smtClean="0"/>
              <a:t>: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Operating channel &amp; bandwidth</a:t>
            </a:r>
          </a:p>
          <a:p>
            <a:pPr lvl="1"/>
            <a:r>
              <a:rPr lang="en-US" altLang="ko-KR" sz="1600" dirty="0" smtClean="0"/>
              <a:t>Required </a:t>
            </a:r>
            <a:r>
              <a:rPr lang="en-US" altLang="ko-KR" sz="1600" dirty="0"/>
              <a:t>TXOP </a:t>
            </a:r>
            <a:r>
              <a:rPr lang="en-US" altLang="ko-KR" sz="1600" dirty="0" smtClean="0"/>
              <a:t>duration</a:t>
            </a:r>
          </a:p>
          <a:p>
            <a:pPr lvl="1"/>
            <a:r>
              <a:rPr lang="en-US" altLang="ko-KR" sz="1600" dirty="0" smtClean="0"/>
              <a:t>Low Latency Traffic Information</a:t>
            </a:r>
          </a:p>
          <a:p>
            <a:endParaRPr lang="en-US" altLang="ko-KR" sz="1400" dirty="0" smtClean="0"/>
          </a:p>
          <a:p>
            <a:r>
              <a:rPr lang="en-US" altLang="ko-KR" sz="1800" dirty="0" smtClean="0"/>
              <a:t>Basically, the AP that wins the contention first becomes the sharing AP.</a:t>
            </a:r>
          </a:p>
          <a:p>
            <a:pPr lvl="1"/>
            <a:r>
              <a:rPr lang="en-US" altLang="ko-KR" sz="1600" dirty="0"/>
              <a:t>Based on the </a:t>
            </a:r>
            <a:r>
              <a:rPr lang="en-US" altLang="ko-KR" sz="1600" dirty="0" smtClean="0"/>
              <a:t>negotiation, </a:t>
            </a:r>
            <a:r>
              <a:rPr lang="en-US" altLang="ko-KR" sz="1600" dirty="0"/>
              <a:t>the sharing AP will be able to decide </a:t>
            </a:r>
            <a:r>
              <a:rPr lang="en-US" altLang="ko-KR" sz="1600" dirty="0" smtClean="0"/>
              <a:t>when </a:t>
            </a:r>
            <a:r>
              <a:rPr lang="en-US" altLang="ko-KR" sz="1600" dirty="0"/>
              <a:t>to </a:t>
            </a:r>
            <a:r>
              <a:rPr lang="en-US" altLang="ko-KR" sz="1600" dirty="0" smtClean="0"/>
              <a:t>share TXOP </a:t>
            </a:r>
            <a:r>
              <a:rPr lang="en-US" altLang="ko-KR" sz="1600" dirty="0"/>
              <a:t>to the shared </a:t>
            </a:r>
            <a:r>
              <a:rPr lang="en-US" altLang="ko-KR" sz="1600" dirty="0" smtClean="0"/>
              <a:t>AP.</a:t>
            </a:r>
          </a:p>
          <a:p>
            <a:pPr lvl="1"/>
            <a:r>
              <a:rPr lang="en-US" altLang="ko-KR" sz="1600" dirty="0" smtClean="0"/>
              <a:t>In addition, the C-TDMA procedure may vary depending on the TXOP sharing scenario (see next slide for details).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4810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Negotiation &amp; Agreement (2/2)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Examples of TXOP Sharing Scenario</a:t>
            </a:r>
          </a:p>
          <a:p>
            <a:pPr lvl="1"/>
            <a:r>
              <a:rPr lang="en-US" altLang="ko-KR" sz="1600" dirty="0" smtClean="0"/>
              <a:t>It may be necessary to negotiate/agree in advance when (or whether) to share TXOP among participating APs based on the negotiation information.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4216" y="2844642"/>
            <a:ext cx="9252432" cy="3668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08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Protection (1/2)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dirty="0" smtClean="0"/>
              <a:t>Protection methods should be designed carefully in C-TDMA.</a:t>
            </a:r>
          </a:p>
          <a:p>
            <a:pPr lvl="1"/>
            <a:r>
              <a:rPr lang="en-US" altLang="ko-KR" sz="1400" dirty="0" smtClean="0"/>
              <a:t>In a TXOP initiated by the sharing AP, the NAV is set to prevent the non-AP STAs associated with sharing AP and (neighboring) shared AP(s) from competing for the channel.</a:t>
            </a:r>
          </a:p>
          <a:p>
            <a:r>
              <a:rPr lang="en-US" altLang="ko-KR" sz="1400" dirty="0" smtClean="0"/>
              <a:t>Shared AP and non-AP STAs associated with shared AP can set Basic NAV as follows:</a:t>
            </a:r>
          </a:p>
          <a:p>
            <a:pPr lvl="1"/>
            <a:r>
              <a:rPr lang="en-US" altLang="ko-KR" sz="1400" dirty="0" smtClean="0"/>
              <a:t>MU-RTS TXS Trigger frame sent by sharing AP and(or) CTS frame sent by shared AP</a:t>
            </a:r>
          </a:p>
          <a:p>
            <a:pPr lvl="1"/>
            <a:r>
              <a:rPr lang="en-US" altLang="ko-KR" sz="1400" dirty="0" smtClean="0"/>
              <a:t>Frames sent by non-AP STAs associated with sharing AP</a:t>
            </a:r>
          </a:p>
          <a:p>
            <a:r>
              <a:rPr lang="en-US" altLang="ko-KR" sz="1400" dirty="0" smtClean="0"/>
              <a:t>After sending the CTS frame solicited by an MU-RTS TXS TF from the sharing AP, the shared AP can ignore the NAV that is set by the sharing AP.</a:t>
            </a:r>
          </a:p>
          <a:p>
            <a:r>
              <a:rPr lang="en-US" altLang="ko-KR" sz="1400" dirty="0" smtClean="0"/>
              <a:t>However, since non-AP STAs cannot ignore the basic NAV, they cannot transmit UL data to the shared AP during the allocated time.</a:t>
            </a:r>
          </a:p>
          <a:p>
            <a:endParaRPr lang="en-US" altLang="ko-KR" sz="800" dirty="0" smtClean="0"/>
          </a:p>
          <a:p>
            <a:r>
              <a:rPr lang="en-US" altLang="ko-KR" sz="1400" dirty="0" smtClean="0"/>
              <a:t>Potential solutions:</a:t>
            </a:r>
          </a:p>
          <a:p>
            <a:pPr lvl="1"/>
            <a:r>
              <a:rPr lang="en-US" altLang="ko-KR" sz="1400" dirty="0"/>
              <a:t>The UHR STAs </a:t>
            </a:r>
            <a:r>
              <a:rPr lang="en-US" altLang="ko-KR" sz="1400" dirty="0" smtClean="0"/>
              <a:t>can </a:t>
            </a:r>
            <a:r>
              <a:rPr lang="en-US" altLang="ko-KR" sz="1400" dirty="0"/>
              <a:t>ignore the basic NAV set by the sharing </a:t>
            </a:r>
            <a:r>
              <a:rPr lang="en-US" altLang="ko-KR" sz="1400" dirty="0" smtClean="0"/>
              <a:t>AP based on the information (to be discussed).</a:t>
            </a:r>
          </a:p>
          <a:p>
            <a:pPr lvl="2"/>
            <a:r>
              <a:rPr lang="en-US" altLang="ko-KR" sz="1200" dirty="0" smtClean="0"/>
              <a:t>Baseline (i.e., rules related to TXOP/Channel access) can be maintained, but legacy STAs cannot supported.</a:t>
            </a:r>
          </a:p>
          <a:p>
            <a:pPr lvl="1"/>
            <a:r>
              <a:rPr lang="en-US" altLang="ko-KR" sz="1400" dirty="0" smtClean="0"/>
              <a:t>For pre-UHR STAs (and UHR STAs) operating EDCA or Triggered UL MU transmission (HE/EHT/(UHR)), the Duration field of MU-RTS TXS TF can be set to 0.</a:t>
            </a:r>
          </a:p>
          <a:p>
            <a:pPr lvl="2"/>
            <a:r>
              <a:rPr lang="en-US" altLang="ko-KR" sz="1200" dirty="0" smtClean="0"/>
              <a:t>It can involve HE/EHT STAs, but the baseline (i.e., rules related to TXOP/Channel access) should be modified and it seems not to be aligned to the concept of TXOP sharing (and overall TXOP protection).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4753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Protection (2/2)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When </a:t>
            </a:r>
            <a:r>
              <a:rPr lang="en-US" altLang="ko-KR" sz="1600" dirty="0"/>
              <a:t>applying </a:t>
            </a:r>
            <a:r>
              <a:rPr lang="en-US" altLang="ko-KR" sz="1600" i="1" dirty="0" smtClean="0"/>
              <a:t>duration=0</a:t>
            </a:r>
            <a:r>
              <a:rPr lang="en-US" altLang="ko-KR" sz="1600" dirty="0" smtClean="0"/>
              <a:t> to the MU-RTS TXS TF, </a:t>
            </a:r>
            <a:r>
              <a:rPr lang="en-US" altLang="ko-KR" sz="1600" dirty="0"/>
              <a:t>the TXOP sharing scenario (shown in slide 6) need to be considered</a:t>
            </a:r>
            <a:r>
              <a:rPr lang="en-US" altLang="ko-KR" sz="1600" dirty="0" smtClean="0"/>
              <a:t>.</a:t>
            </a:r>
          </a:p>
          <a:p>
            <a:pPr lvl="1"/>
            <a:r>
              <a:rPr lang="en-US" altLang="ko-KR" sz="1400" dirty="0" smtClean="0"/>
              <a:t>A frame exchange on BSS 1 may cause a basic NAV to be set before TXOP sharing occurs.</a:t>
            </a:r>
          </a:p>
          <a:p>
            <a:pPr lvl="1"/>
            <a:r>
              <a:rPr lang="en-US" altLang="ko-KR" sz="1400" dirty="0" smtClean="0"/>
              <a:t>Therefore, in this scenario, the </a:t>
            </a:r>
            <a:r>
              <a:rPr lang="en-US" altLang="ko-KR" sz="1400" dirty="0"/>
              <a:t>feasibility of </a:t>
            </a:r>
            <a:r>
              <a:rPr lang="en-US" altLang="ko-KR" sz="1400" i="1" dirty="0"/>
              <a:t>duration=0</a:t>
            </a:r>
            <a:r>
              <a:rPr lang="en-US" altLang="ko-KR" sz="1400" dirty="0"/>
              <a:t> should be </a:t>
            </a:r>
            <a:r>
              <a:rPr lang="en-US" altLang="ko-KR" sz="1400" dirty="0" smtClean="0"/>
              <a:t>reconsidered</a:t>
            </a:r>
            <a:r>
              <a:rPr lang="en-US" altLang="ko-KR" sz="1400" dirty="0"/>
              <a:t>.</a:t>
            </a:r>
            <a:endParaRPr lang="en-US" altLang="ko-KR" sz="14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200" dirty="0"/>
          </a:p>
          <a:p>
            <a:r>
              <a:rPr lang="en-US" altLang="ko-KR" sz="1600" dirty="0" smtClean="0"/>
              <a:t>Potential solutions:</a:t>
            </a:r>
          </a:p>
          <a:p>
            <a:pPr lvl="1"/>
            <a:r>
              <a:rPr lang="en-US" altLang="ko-KR" sz="1400" dirty="0" smtClean="0"/>
              <a:t>Sharing </a:t>
            </a:r>
            <a:r>
              <a:rPr lang="en-US" altLang="ko-KR" sz="1400" dirty="0"/>
              <a:t>AP shares </a:t>
            </a:r>
            <a:r>
              <a:rPr lang="en-US" altLang="ko-KR" sz="1400" dirty="0" smtClean="0"/>
              <a:t>a </a:t>
            </a:r>
            <a:r>
              <a:rPr lang="en-US" altLang="ko-KR" sz="1400" dirty="0"/>
              <a:t>TXOP to the shared AP as soon as it obtains the </a:t>
            </a:r>
            <a:r>
              <a:rPr lang="en-US" altLang="ko-KR" sz="1400" dirty="0" smtClean="0"/>
              <a:t>TXOP.</a:t>
            </a:r>
          </a:p>
          <a:p>
            <a:pPr lvl="1"/>
            <a:r>
              <a:rPr lang="en-US" altLang="ko-KR" sz="1400" dirty="0" smtClean="0"/>
              <a:t>Sharing AP can send a frame to reset the NAV.</a:t>
            </a:r>
          </a:p>
          <a:p>
            <a:pPr lvl="1"/>
            <a:r>
              <a:rPr lang="en-US" altLang="ko-KR" sz="1400" dirty="0" smtClean="0"/>
              <a:t>The first TXOP can end before TXOP sharing occurs.</a:t>
            </a:r>
            <a:endParaRPr lang="ko-KR" altLang="en-US" sz="14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4823" y="2895600"/>
            <a:ext cx="5874353" cy="2539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59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Support for Multiple Shared APs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Benefits of supporting multiple shared APs:</a:t>
            </a:r>
          </a:p>
          <a:p>
            <a:pPr lvl="1"/>
            <a:r>
              <a:rPr lang="en-US" altLang="ko-KR" sz="1400" dirty="0" smtClean="0"/>
              <a:t>Reduced contention overhead for coordinated APs</a:t>
            </a:r>
          </a:p>
          <a:p>
            <a:pPr lvl="1"/>
            <a:r>
              <a:rPr lang="en-US" altLang="ko-KR" sz="1400" dirty="0" smtClean="0"/>
              <a:t>Increased opportunities for LL traffic transmission</a:t>
            </a:r>
          </a:p>
          <a:p>
            <a:pPr lvl="1"/>
            <a:endParaRPr lang="en-US" altLang="ko-KR" sz="1000" dirty="0"/>
          </a:p>
          <a:p>
            <a:r>
              <a:rPr lang="en-US" altLang="ko-KR" sz="1600" dirty="0" smtClean="0"/>
              <a:t>Issues to consider:</a:t>
            </a:r>
          </a:p>
          <a:p>
            <a:pPr lvl="1"/>
            <a:r>
              <a:rPr lang="en-US" altLang="ko-KR" sz="1400" dirty="0" smtClean="0"/>
              <a:t>More </a:t>
            </a:r>
            <a:r>
              <a:rPr lang="en-US" altLang="ko-KR" sz="1400" dirty="0"/>
              <a:t>complex </a:t>
            </a:r>
            <a:r>
              <a:rPr lang="en-US" altLang="ko-KR" sz="1400" dirty="0" smtClean="0"/>
              <a:t>than single shared </a:t>
            </a:r>
            <a:r>
              <a:rPr lang="en-US" altLang="ko-KR" sz="1400" dirty="0"/>
              <a:t>AP support (e.g., architecture, signaling, etc.) </a:t>
            </a:r>
            <a:endParaRPr lang="en-US" altLang="ko-KR" sz="1400" dirty="0" smtClean="0"/>
          </a:p>
          <a:p>
            <a:pPr lvl="1"/>
            <a:r>
              <a:rPr lang="en-US" altLang="ko-KR" sz="1400" dirty="0" smtClean="0"/>
              <a:t>Protocol types (simultaneously or sequentially)</a:t>
            </a:r>
          </a:p>
          <a:p>
            <a:pPr marL="857250" lvl="2" indent="0">
              <a:buNone/>
            </a:pPr>
            <a:r>
              <a:rPr lang="en-US" altLang="ko-KR" sz="1400" dirty="0" smtClean="0"/>
              <a:t>1) </a:t>
            </a:r>
            <a:r>
              <a:rPr lang="en-US" altLang="ko-KR" sz="1400" dirty="0"/>
              <a:t>Simultaneously </a:t>
            </a:r>
            <a:r>
              <a:rPr lang="en-US" altLang="ko-KR" sz="1400" dirty="0" smtClean="0"/>
              <a:t>allocation</a:t>
            </a:r>
            <a:r>
              <a:rPr lang="en-US" altLang="ko-KR" sz="1400" dirty="0"/>
              <a:t>: CTS failure issue can occur and the allocated time alignment must be carefully and elaborately designed</a:t>
            </a:r>
            <a:r>
              <a:rPr lang="en-US" altLang="ko-KR" sz="1400" dirty="0" smtClean="0"/>
              <a:t>.</a:t>
            </a:r>
          </a:p>
          <a:p>
            <a:pPr marL="857250" lvl="2" indent="0">
              <a:buNone/>
            </a:pPr>
            <a:r>
              <a:rPr lang="en-US" altLang="ko-KR" sz="1400" dirty="0" smtClean="0"/>
              <a:t>2) </a:t>
            </a:r>
            <a:r>
              <a:rPr lang="en-US" altLang="ko-KR" sz="1400" dirty="0"/>
              <a:t>Sequentially allocation: Signaling overhead may be </a:t>
            </a:r>
            <a:r>
              <a:rPr lang="en-US" altLang="ko-KR" sz="1400" dirty="0" smtClean="0"/>
              <a:t>present, but TXOP sharing can be performed sequentially based on negotiation information.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0957" y="4464830"/>
            <a:ext cx="5802085" cy="198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25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295580</TotalTime>
  <Words>1452</Words>
  <Application>Microsoft Office PowerPoint</Application>
  <PresentationFormat>화면 슬라이드 쇼(4:3)</PresentationFormat>
  <Paragraphs>205</Paragraphs>
  <Slides>11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8" baseType="lpstr">
      <vt:lpstr>굴림</vt:lpstr>
      <vt:lpstr>굴림</vt:lpstr>
      <vt:lpstr>Malgun Gothic</vt:lpstr>
      <vt:lpstr>Malgun Gothic</vt:lpstr>
      <vt:lpstr>Arial</vt:lpstr>
      <vt:lpstr>Times New Roman</vt:lpstr>
      <vt:lpstr>802-11-Submission</vt:lpstr>
      <vt:lpstr>Thoughts on Coordinated TDMA</vt:lpstr>
      <vt:lpstr>Introduction</vt:lpstr>
      <vt:lpstr>Re-cap: Triggered TXOP Sharing</vt:lpstr>
      <vt:lpstr>Coordinated TDMA Protocol in UHR</vt:lpstr>
      <vt:lpstr>Negotiation &amp; Agreement (1/2)</vt:lpstr>
      <vt:lpstr>Negotiation &amp; Agreement (2/2)</vt:lpstr>
      <vt:lpstr>Protection (1/2)</vt:lpstr>
      <vt:lpstr>Protection (2/2)</vt:lpstr>
      <vt:lpstr>Support for Multiple Shared APs</vt:lpstr>
      <vt:lpstr>Conclusion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admin</cp:lastModifiedBy>
  <cp:revision>16854</cp:revision>
  <cp:lastPrinted>2018-10-31T23:27:01Z</cp:lastPrinted>
  <dcterms:created xsi:type="dcterms:W3CDTF">2007-05-21T21:00:37Z</dcterms:created>
  <dcterms:modified xsi:type="dcterms:W3CDTF">2023-08-07T06:23:48Z</dcterms:modified>
</cp:coreProperties>
</file>