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802.11-23/1073r0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Device Density in Logistics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2023-06-27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53859"/>
              </p:ext>
            </p:extLst>
          </p:nvPr>
        </p:nvGraphicFramePr>
        <p:xfrm>
          <a:off x="515938" y="2281238"/>
          <a:ext cx="799465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Document" r:id="rId4" imgW="8235535" imgH="2870188" progId="Word.Document.8">
                  <p:embed/>
                </p:oleObj>
              </mc:Choice>
              <mc:Fallback>
                <p:oleObj name="Document" r:id="rId4" imgW="8235535" imgH="287018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281238"/>
                        <a:ext cx="7994650" cy="277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presents typical densities and reading times for the logistics use-case.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It is a response to document 11-23/1005r0 that defines very low device numbers for the logistics use-case.</a:t>
            </a:r>
            <a:endParaRPr lang="en-GB" dirty="0" smtClean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Hall with Small Containers (KLT)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64" y="1981200"/>
            <a:ext cx="5484284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6516216" y="6094413"/>
            <a:ext cx="1710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Source: Wikipedia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Logistics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69" y="1981200"/>
            <a:ext cx="6179474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Luggage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8" y="1981200"/>
            <a:ext cx="6198876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Densities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1: Small Containers (KLT)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Size: 300 x 200 x 147.5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16 KLT / m² and 20 KLT stacked on each other</a:t>
            </a:r>
          </a:p>
          <a:p>
            <a:pPr marL="457200" lvl="1" indent="0"/>
            <a:r>
              <a:rPr lang="en-US" b="1" dirty="0" smtClean="0">
                <a:sym typeface="Wingdings" panose="05000000000000000000" pitchFamily="2" charset="2"/>
              </a:rPr>
              <a:t> 320 KLT / m²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Example 2: EUR-pallet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Size: 1200 x 800 mm (approx. 1m²)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200 KLT stacked on EUR-pallet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Reading time of few seconds in case of truck loading</a:t>
            </a:r>
          </a:p>
          <a:p>
            <a:pPr marL="457200" lvl="1" indent="0"/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ym typeface="Wingdings" panose="05000000000000000000" pitchFamily="2" charset="2"/>
              </a:rPr>
              <a:t>100 devices / 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/>
            <a:endParaRPr lang="en-US" dirty="0">
              <a:sym typeface="Wingdings" panose="05000000000000000000" pitchFamily="2" charset="2"/>
            </a:endParaRPr>
          </a:p>
          <a:p>
            <a:pPr marL="457200" lvl="1" indent="0"/>
            <a:r>
              <a:rPr lang="en-US" dirty="0" smtClean="0">
                <a:sym typeface="Wingdings" panose="05000000000000000000" pitchFamily="2" charset="2"/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logistics use-case requires high densities of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densities are in the range of 300 device/m² or more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1000 devices/m² should be the minimum assumption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Transporting devices with fork-lifts lead to short reading times with typical numbers of 100 devices / 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Jun.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6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274</Words>
  <Application>Microsoft Office PowerPoint</Application>
  <PresentationFormat>Bildschirmpräsentation (4:3)</PresentationFormat>
  <Paragraphs>61</Paragraphs>
  <Slides>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MS Gothic</vt:lpstr>
      <vt:lpstr>Arial</vt:lpstr>
      <vt:lpstr>Arial Unicode MS</vt:lpstr>
      <vt:lpstr>Times New Roman</vt:lpstr>
      <vt:lpstr>Wingdings</vt:lpstr>
      <vt:lpstr>Office</vt:lpstr>
      <vt:lpstr>Microsoft Word 97-2003-Dokument</vt:lpstr>
      <vt:lpstr>Device Density in Logistics</vt:lpstr>
      <vt:lpstr>Abstract</vt:lpstr>
      <vt:lpstr>Production Hall with Small Containers (KLT)</vt:lpstr>
      <vt:lpstr>Flower Logistics</vt:lpstr>
      <vt:lpstr>Luggage</vt:lpstr>
      <vt:lpstr>Required Densities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Robert, Jörg</dc:creator>
  <cp:lastModifiedBy>Robert, Jörg</cp:lastModifiedBy>
  <cp:revision>210</cp:revision>
  <cp:lastPrinted>1601-01-01T00:00:00Z</cp:lastPrinted>
  <dcterms:created xsi:type="dcterms:W3CDTF">2023-01-16T17:26:46Z</dcterms:created>
  <dcterms:modified xsi:type="dcterms:W3CDTF">2023-06-27T10:08:08Z</dcterms:modified>
</cp:coreProperties>
</file>