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1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86" d="100"/>
          <a:sy n="86" d="100"/>
        </p:scale>
        <p:origin x="4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802.11-23/1067r1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TB Ranging with EHT and HE TB PPDU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01681"/>
              </p:ext>
            </p:extLst>
          </p:nvPr>
        </p:nvGraphicFramePr>
        <p:xfrm>
          <a:off x="1001713" y="2413000"/>
          <a:ext cx="9698037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1138" imgH="2561163" progId="Word.Document.8">
                  <p:embed/>
                </p:oleObj>
              </mc:Choice>
              <mc:Fallback>
                <p:oleObj name="Document" r:id="rId3" imgW="10431138" imgH="256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3000"/>
                        <a:ext cx="9698037" cy="2373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77ED-F70C-2543-1EA3-FA10C5C4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320 MHz BW in TB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4FAD4-772F-0F19-0287-3F176C02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the creation of the EHT TB Ranging NDP</a:t>
            </a:r>
          </a:p>
          <a:p>
            <a:endParaRPr lang="en-US" dirty="0"/>
          </a:p>
          <a:p>
            <a:r>
              <a:rPr lang="en-US" dirty="0"/>
              <a:t>Open questions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we mix EHT and HE TB frames (poll/sound/report)?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Review of Facts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does not allow mixing non-EHT (HE) and EHT TB operation (in the same TF/RU allocation)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C7ED1-48EF-D59D-653C-0639DC17D4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D6B1-4A59-3239-F449-C8CE058DF7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AB0DB-9E07-B0F3-E27B-C89DAB1773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8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5C79A-847F-D437-DA7A-33EF1276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34BC4-5DD5-3770-3BF6-80BC8216E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 we allow use of EHT TB Ranging NDP for 320 MHz only?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Yes: Limit number of combinations to reduce testing/implementation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No – go to slide (7)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/>
            <a:r>
              <a:rPr lang="en-US" dirty="0"/>
              <a:t>This means polling and sounding will solicit either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EHT TB PPDUs when using 320 MHz BW, or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HE TB PPDUs when using &lt; 320 MHz BW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CAD27-7D46-CC43-C928-956FDA79D4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A49A-C74A-C834-BB2A-C25AFB750D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338CA-5725-06BF-5480-EDD41B9ECE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0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93778A2-5053-2C6D-B074-BA7A147C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Overview of TB Ranging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B2300-0EB8-F2AB-3CD3-7304B125FA5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EFEE8-A37C-BEC1-BD25-EB043C4C31C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1BB89-4BA4-BF01-5F09-939E11092FD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12CB14-E3E8-ECFA-4779-6009ACFA6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677" y="2356643"/>
            <a:ext cx="8060531" cy="275034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A990B8-CBC4-7E22-97C9-294BD9F43244}"/>
              </a:ext>
            </a:extLst>
          </p:cNvPr>
          <p:cNvCxnSpPr>
            <a:cxnSpLocks/>
            <a:stCxn id="17" idx="2"/>
          </p:cNvCxnSpPr>
          <p:nvPr/>
        </p:nvCxnSpPr>
        <p:spPr bwMode="auto">
          <a:xfrm flipH="1">
            <a:off x="3428981" y="2203450"/>
            <a:ext cx="581532" cy="9969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060ED26-2317-EC0C-5242-B8EC5C1049F9}"/>
              </a:ext>
            </a:extLst>
          </p:cNvPr>
          <p:cNvCxnSpPr>
            <a:cxnSpLocks/>
            <a:stCxn id="17" idx="2"/>
          </p:cNvCxnSpPr>
          <p:nvPr/>
        </p:nvCxnSpPr>
        <p:spPr bwMode="auto">
          <a:xfrm>
            <a:off x="4010513" y="2203450"/>
            <a:ext cx="256687" cy="9969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B895BFD-BFD8-76BF-F95C-436CB1A918A9}"/>
              </a:ext>
            </a:extLst>
          </p:cNvPr>
          <p:cNvSpPr txBox="1"/>
          <p:nvPr/>
        </p:nvSpPr>
        <p:spPr>
          <a:xfrm>
            <a:off x="3352800" y="1834118"/>
            <a:ext cx="1315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EHT frames</a:t>
            </a:r>
            <a:endParaRPr lang="en-US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8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EDA3-41F2-67A7-7ADF-DA194BE7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55AC9-0BBE-C0EC-9474-AC4325C6A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Do we keep allowing to reduce bandwidth for LMR?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Yes, to keep in line with 11az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No, done – all frames are either EHT or HE (no mixing) </a:t>
            </a:r>
          </a:p>
          <a:p>
            <a:endParaRPr lang="en-US" dirty="0"/>
          </a:p>
          <a:p>
            <a:pPr marL="0" indent="0"/>
            <a:r>
              <a:rPr lang="en-US" dirty="0"/>
              <a:t>This means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R2I LMR can be transmitted as either EHT MU PPDU or HE SU/MU PPDU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IR2 LMR can be transmitted as either EHT TB PPDU or HE TB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495ED-8208-4F11-2C31-AD056525032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198B7-8391-8EBD-C26B-C7CFBF7CA1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B9CF5-F3DB-10DB-B466-9C6AB06E3B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50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AB23F-C217-7740-3BD1-8253A3950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87872-727B-DDA6-1491-183C0336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Do we want all frames in same sequence to be either HE or EHT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Yes, to keep it simpler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No, allow all combinations or keep EHT for 320 MHz only?</a:t>
            </a:r>
          </a:p>
          <a:p>
            <a:endParaRPr lang="en-US" dirty="0"/>
          </a:p>
          <a:p>
            <a:pPr marL="0" indent="0"/>
            <a:r>
              <a:rPr lang="en-US" dirty="0"/>
              <a:t>This means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Keep all frames in the same format in one sequence?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IR2 LMR can be transmitted as either EHT TB PPDU or HE TB PPDU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5412-8E7D-2A3E-C896-A90697E1D3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BF8A3-2FCA-981D-3583-21F1D058C2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D1051-4B15-4996-5F3B-D8D0A03238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18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DA732-EE69-42B6-8C2C-3C43C0EF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7AF1-53DC-D0D4-C9B0-ED3A11BC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up to (1.)</a:t>
            </a:r>
          </a:p>
          <a:p>
            <a:endParaRPr lang="en-US" dirty="0"/>
          </a:p>
          <a:p>
            <a:r>
              <a:rPr lang="en-US" dirty="0"/>
              <a:t>If we allow frames &lt; 320 MHz in EHT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sequences all EHT or all HE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431D1-030A-0EB4-FAB1-4932162ED6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D2C1A-EB8F-F629-969A-BCD955CB0F5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66D07-729B-80C6-E6C1-BD9425796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61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8CA84-7785-9BE3-3076-E6131C39E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BC8DB-EE60-FBD5-877E-96ED7763C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If TB Ranging starts with 320 MHz, keep 320 MHz bandwidth occupied “throughout” (all frames “EHT format”) – </a:t>
            </a:r>
            <a:r>
              <a:rPr lang="en-US" dirty="0">
                <a:highlight>
                  <a:srgbClr val="FFFF00"/>
                </a:highlight>
              </a:rPr>
              <a:t>2 votes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TB Ranging starts with 320 MHz (can reduce </a:t>
            </a:r>
            <a:r>
              <a:rPr lang="en-US" dirty="0" err="1"/>
              <a:t>bw</a:t>
            </a:r>
            <a:r>
              <a:rPr lang="en-US" dirty="0"/>
              <a:t>), then all frames shall be “EHT format” – </a:t>
            </a:r>
            <a:r>
              <a:rPr lang="en-US" dirty="0">
                <a:highlight>
                  <a:srgbClr val="FFFF00"/>
                </a:highlight>
              </a:rPr>
              <a:t>7 votes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Any frame that occupies 320 MHz is “EHT format”, for 160 MHz or less all frames use “HE format” – </a:t>
            </a:r>
            <a:r>
              <a:rPr lang="en-US" dirty="0">
                <a:highlight>
                  <a:srgbClr val="FFFF00"/>
                </a:highlight>
              </a:rPr>
              <a:t>3 votes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In all options (320 MHz case),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TF Poll is EHT MAC format, reply is EHT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TF Sounding is EHT MAC, reply is EHT TB Ranging NDP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NDP-A occupies 320 MHz (non-HT duplicate or EHT PHY PPDU), R2I NDP is EHT Ranging NDP</a:t>
            </a:r>
          </a:p>
          <a:p>
            <a:pPr marL="0" indent="0"/>
            <a:r>
              <a:rPr lang="en-US" dirty="0"/>
              <a:t>Frames determined by this straw poll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R2I LMR can be HE MU PPDU (or SU) or EHT MU PPDU “EHT Format”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TF Reporting cab be MAC format HE or EHT (EHT Format)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I2R LMR can be HE TB PPDU or EHT TB PPDU (EHT Format)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75D5A-A99D-9AEB-6BF9-33B8C13BA1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25AE-99DC-9C88-EEE2-8FEBFB2345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47E4-6BE8-E5B1-CC3F-97B3439806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26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Widescreen</PresentationFormat>
  <Paragraphs>83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TB Ranging with EHT and HE TB PPDU</vt:lpstr>
      <vt:lpstr>Use 320 MHz BW in TB Ranging</vt:lpstr>
      <vt:lpstr>Decision Tree</vt:lpstr>
      <vt:lpstr>Overview of TB Ranging</vt:lpstr>
      <vt:lpstr>Decision Tree</vt:lpstr>
      <vt:lpstr>Decision Tree</vt:lpstr>
      <vt:lpstr>Decision Tree</vt:lpstr>
      <vt:lpstr>Strawpoll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Secure LTF Frequency Windows</dc:title>
  <dc:creator>Christian Berger</dc:creator>
  <cp:lastModifiedBy>Christian Berger</cp:lastModifiedBy>
  <cp:revision>138</cp:revision>
  <dcterms:created xsi:type="dcterms:W3CDTF">2021-01-10T18:15:57Z</dcterms:created>
  <dcterms:modified xsi:type="dcterms:W3CDTF">2023-07-10T13:04:09Z</dcterms:modified>
</cp:coreProperties>
</file>