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1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>
      <p:cViewPr varScale="1">
        <p:scale>
          <a:sx n="114" d="100"/>
          <a:sy n="114" d="100"/>
        </p:scale>
        <p:origin x="39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216" y="4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3D37E01-832E-4824-9977-3244F871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D916657-B156-4948-8865-7788C4C95B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5A4346B-2939-4141-A014-AF0CFACBCD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1C3C1E5-C7B1-4D4F-8FC8-28BF835EF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7FFCD3-E3C9-47AA-9F6E-35827164F5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1C6247-15D0-45C3-B20C-9582414EA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868E49-C550-4DFA-9672-DD9808FC6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678F93C-57B7-44AF-A98B-B63BBE2202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C74F4F1-C921-4351-83F2-E90601F6D8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07D931-3863-40B9-91E0-17584636EB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65991D2-6EB5-4A46-BA7F-9A849896DE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E4E80D1-D5B0-48AB-9A53-8075D27879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94854B5-44B7-4C80-90C2-923A4F59E1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95B8A51-6364-4865-A6F6-EDFF03A1CE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BC9C662-7A3E-414D-A677-7502C9294E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4BB36BF-9B36-4FF2-84CA-79F6C24A7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D1CB536-4F1C-4051-8290-730B91FE4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F6364A6-D544-4A69-9372-2D6914A2D4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EEDB370-5CCB-4002-B8C4-AA34FED411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657257C-F988-46E4-90C4-B9B449504E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88C45A3-33E6-4261-AE1D-14014868E8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A95AB8E-F647-4840-BB34-3728FFA3F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A7A567-F9CE-43C2-AA00-F53849D3AC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8BC0F31-8F3A-4960-AFBC-E41877C43B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F9B8C6-BD91-43BB-8B07-3C33AF3D82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6F62AD-7034-4829-8D98-8851E29CD2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0B40A76-AE7F-490A-A9E4-747740994C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F7E3CA0-713D-4334-A272-E29119C7FE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802.11-23/1067r0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TB Ranging with EHT and HE TB PPDU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2023-06-20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Christian Berger (NXP)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201681"/>
              </p:ext>
            </p:extLst>
          </p:nvPr>
        </p:nvGraphicFramePr>
        <p:xfrm>
          <a:off x="1001713" y="2413000"/>
          <a:ext cx="9698037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1138" imgH="2561163" progId="Word.Document.8">
                  <p:embed/>
                </p:oleObj>
              </mc:Choice>
              <mc:Fallback>
                <p:oleObj name="Document" r:id="rId3" imgW="10431138" imgH="25611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3000"/>
                        <a:ext cx="9698037" cy="2373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A77ED-F70C-2543-1EA3-FA10C5C4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320 MHz BW in TB Ranging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4FAD4-772F-0F19-0287-3F176C02D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Requires the creation of the EHT TB Ranging NDP</a:t>
            </a:r>
          </a:p>
          <a:p>
            <a:endParaRPr lang="en-US" dirty="0"/>
          </a:p>
          <a:p>
            <a:r>
              <a:rPr lang="en-US" dirty="0"/>
              <a:t>Open questions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we mix EHT and HE TB frames (poll/sound/report)?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Review of Facts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does not allow mixing non-EHT (HE) and EHT TB operation (in the same TF/RU allocation)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C7ED1-48EF-D59D-653C-0639DC17D4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D6B1-4A59-3239-F449-C8CE058DF7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AB0DB-9E07-B0F3-E27B-C89DAB1773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58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5C79A-847F-D437-DA7A-33EF12766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34BC4-5DD5-3770-3BF6-80BC8216E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Do we allow use of EHT TB Ranging NDP for 320 MHz only?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dirty="0"/>
              <a:t>Yes: Limit number of combinations to reduce testing/implementation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dirty="0"/>
              <a:t>No – go to slide (7)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/>
            <a:r>
              <a:rPr lang="en-US" dirty="0"/>
              <a:t>This means polling and sounding will solicit either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dirty="0"/>
              <a:t>EHT TB PPDUs when using 320 MHz BW, or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dirty="0"/>
              <a:t>HE TB PPDUs when using &lt; 320 MHz BW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CAD27-7D46-CC43-C928-956FDA79D44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5A49A-C74A-C834-BB2A-C25AFB750D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338CA-5725-06BF-5480-EDD41B9ECE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50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293778A2-5053-2C6D-B074-BA7A147C1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Overview of TB Ranging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B2300-0EB8-F2AB-3CD3-7304B125FA5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EFEE8-A37C-BEC1-BD25-EB043C4C31C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700"/>
              <a:t>Christian Berger (NXP)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7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1BB89-4BA4-BF01-5F09-939E11092FD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09C756B-EB39-4236-ADBB-73052B179AE4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012CB14-E3E8-ECFA-4779-6009ACFA6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677" y="2356643"/>
            <a:ext cx="8060531" cy="2750344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2A990B8-CBC4-7E22-97C9-294BD9F43244}"/>
              </a:ext>
            </a:extLst>
          </p:cNvPr>
          <p:cNvCxnSpPr>
            <a:cxnSpLocks/>
            <a:stCxn id="17" idx="2"/>
          </p:cNvCxnSpPr>
          <p:nvPr/>
        </p:nvCxnSpPr>
        <p:spPr bwMode="auto">
          <a:xfrm flipH="1">
            <a:off x="3428981" y="2203450"/>
            <a:ext cx="581532" cy="9969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060ED26-2317-EC0C-5242-B8EC5C1049F9}"/>
              </a:ext>
            </a:extLst>
          </p:cNvPr>
          <p:cNvCxnSpPr>
            <a:cxnSpLocks/>
            <a:stCxn id="17" idx="2"/>
          </p:cNvCxnSpPr>
          <p:nvPr/>
        </p:nvCxnSpPr>
        <p:spPr bwMode="auto">
          <a:xfrm>
            <a:off x="4010513" y="2203450"/>
            <a:ext cx="256687" cy="9969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B895BFD-BFD8-76BF-F95C-436CB1A918A9}"/>
              </a:ext>
            </a:extLst>
          </p:cNvPr>
          <p:cNvSpPr txBox="1"/>
          <p:nvPr/>
        </p:nvSpPr>
        <p:spPr>
          <a:xfrm>
            <a:off x="3352800" y="1834118"/>
            <a:ext cx="1315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EHT frames</a:t>
            </a:r>
            <a:endParaRPr lang="en-US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8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8EDA3-41F2-67A7-7ADF-DA194BE7C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55AC9-0BBE-C0EC-9474-AC4325C6A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Do we keep allowing to reduce bandwidth for LMR?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dirty="0"/>
              <a:t>Yes, to keep in line with 11az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dirty="0"/>
              <a:t>No, done – all frames are either EHT or HE (no mixing) </a:t>
            </a:r>
          </a:p>
          <a:p>
            <a:endParaRPr lang="en-US" dirty="0"/>
          </a:p>
          <a:p>
            <a:pPr marL="0" indent="0"/>
            <a:r>
              <a:rPr lang="en-US" dirty="0"/>
              <a:t>This means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dirty="0"/>
              <a:t>R2I LMR can be transmitted as either EHT MU PPDU or HE SU/MU PPDU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dirty="0"/>
              <a:t>IR2 LMR can be transmitted as either EHT TB PPDU or HE TB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495ED-8208-4F11-2C31-AD056525032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198B7-8391-8EBD-C26B-C7CFBF7CA1C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B9CF5-F3DB-10DB-B466-9C6AB06E3B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50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AB23F-C217-7740-3BD1-8253A3950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87872-727B-DDA6-1491-183C0336C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Do we want all frames in same sequence to be either HE or EHT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dirty="0"/>
              <a:t>Yes, to keep it simpler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dirty="0"/>
              <a:t>No, allow all combinations or keep EHT for 320 MHz only?</a:t>
            </a:r>
          </a:p>
          <a:p>
            <a:endParaRPr lang="en-US" dirty="0"/>
          </a:p>
          <a:p>
            <a:pPr marL="0" indent="0"/>
            <a:r>
              <a:rPr lang="en-US" dirty="0"/>
              <a:t>This means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dirty="0"/>
              <a:t>Keep all frames in the same format in one sequence?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en-US" dirty="0"/>
              <a:t>IR2 LMR can be transmitted as either EHT TB PPDU or HE TB PPDU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95412-8E7D-2A3E-C896-A90697E1D3C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BF8A3-2FCA-981D-3583-21F1D058C2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D1051-4B15-4996-5F3B-D8D0A03238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182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DA732-EE69-42B6-8C2C-3C43C0EF3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17AF1-53DC-D0D4-C9B0-ED3A11BC7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up to (1.)</a:t>
            </a:r>
          </a:p>
          <a:p>
            <a:endParaRPr lang="en-US" dirty="0"/>
          </a:p>
          <a:p>
            <a:r>
              <a:rPr lang="en-US" dirty="0"/>
              <a:t>If we allow frames &lt; 320 MHz in EHT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Keep sequences all EHT or all HE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431D1-030A-0EB4-FAB1-4932162ED6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D2C1A-EB8F-F629-969A-BCD955CB0F5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66D07-729B-80C6-E6C1-BD9425796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611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Office PowerPoint</Application>
  <PresentationFormat>Widescreen</PresentationFormat>
  <Paragraphs>67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Wingdings</vt:lpstr>
      <vt:lpstr>Office Theme</vt:lpstr>
      <vt:lpstr>Document</vt:lpstr>
      <vt:lpstr>TB Ranging with EHT and HE TB PPDU</vt:lpstr>
      <vt:lpstr>Use 320 MHz BW in TB Ranging</vt:lpstr>
      <vt:lpstr>Decision Tree</vt:lpstr>
      <vt:lpstr>Overview of TB Ranging</vt:lpstr>
      <vt:lpstr>Decision Tree</vt:lpstr>
      <vt:lpstr>Decision Tree</vt:lpstr>
      <vt:lpstr>Decision Tree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Secure LTF Frequency Windows</dc:title>
  <dc:creator>Christian Berger</dc:creator>
  <cp:lastModifiedBy>Christian Berger</cp:lastModifiedBy>
  <cp:revision>136</cp:revision>
  <dcterms:created xsi:type="dcterms:W3CDTF">2021-01-10T18:15:57Z</dcterms:created>
  <dcterms:modified xsi:type="dcterms:W3CDTF">2023-06-26T20:11:24Z</dcterms:modified>
</cp:coreProperties>
</file>