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383" r:id="rId3"/>
    <p:sldId id="2374" r:id="rId4"/>
    <p:sldId id="2375" r:id="rId5"/>
    <p:sldId id="2376" r:id="rId6"/>
    <p:sldId id="2377" r:id="rId7"/>
    <p:sldId id="2382" r:id="rId8"/>
    <p:sldId id="2380" r:id="rId9"/>
    <p:sldId id="2381" r:id="rId10"/>
    <p:sldId id="705" r:id="rId11"/>
    <p:sldId id="1195" r:id="rId12"/>
    <p:sldId id="2403" r:id="rId13"/>
    <p:sldId id="2404" r:id="rId14"/>
    <p:sldId id="2405" r:id="rId15"/>
    <p:sldId id="2406" r:id="rId16"/>
    <p:sldId id="2388" r:id="rId17"/>
    <p:sldId id="2396" r:id="rId18"/>
    <p:sldId id="2402" r:id="rId19"/>
    <p:sldId id="2397" r:id="rId20"/>
    <p:sldId id="2398" r:id="rId21"/>
    <p:sldId id="2399" r:id="rId22"/>
    <p:sldId id="2401" r:id="rId23"/>
    <p:sldId id="2400" r:id="rId24"/>
    <p:sldId id="2407" r:id="rId25"/>
    <p:sldId id="2389" r:id="rId26"/>
    <p:sldId id="2390" r:id="rId27"/>
    <p:sldId id="2392" r:id="rId28"/>
    <p:sldId id="2393" r:id="rId29"/>
    <p:sldId id="2394" r:id="rId30"/>
    <p:sldId id="2391" r:id="rId31"/>
    <p:sldId id="2386" r:id="rId3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499EC2-6B14-DE06-65C1-B79D17B196FE}" name="Cordeiro, Carlos" initials="CC" userId="S::carlos.cordeiro@intel.com::88fae4d8-0bc4-44b0-bd3b-95ac83b12c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CECE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8C557-8D05-4761-A1C0-76A6843F29CD}" v="18" dt="2023-07-10T12:41:56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8" autoAdjust="0"/>
    <p:restoredTop sz="97457" autoAdjust="0"/>
  </p:normalViewPr>
  <p:slideViewPr>
    <p:cSldViewPr>
      <p:cViewPr>
        <p:scale>
          <a:sx n="86" d="100"/>
          <a:sy n="86" d="100"/>
        </p:scale>
        <p:origin x="1493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80"/>
    </p:cViewPr>
  </p:sorterViewPr>
  <p:notesViewPr>
    <p:cSldViewPr>
      <p:cViewPr varScale="1">
        <p:scale>
          <a:sx n="85" d="100"/>
          <a:sy n="85" d="100"/>
        </p:scale>
        <p:origin x="387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ou, Laurent" userId="4453f93f-2ed2-46e8-bb8c-3237fbfdd40b" providerId="ADAL" clId="{5CC8C557-8D05-4761-A1C0-76A6843F29CD}"/>
    <pc:docChg chg="custSel modSld modMainMaster">
      <pc:chgData name="Cariou, Laurent" userId="4453f93f-2ed2-46e8-bb8c-3237fbfdd40b" providerId="ADAL" clId="{5CC8C557-8D05-4761-A1C0-76A6843F29CD}" dt="2023-07-10T12:41:56.119" v="20"/>
      <pc:docMkLst>
        <pc:docMk/>
      </pc:docMkLst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0" sldId="256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0" sldId="256"/>
            <ac:spMk id="6" creationId="{00000000-0000-0000-0000-000000000000}"/>
          </ac:spMkLst>
        </pc:spChg>
      </pc:sldChg>
      <pc:sldChg chg="addSp delSp modSp mod">
        <pc:chgData name="Cariou, Laurent" userId="4453f93f-2ed2-46e8-bb8c-3237fbfdd40b" providerId="ADAL" clId="{5CC8C557-8D05-4761-A1C0-76A6843F29CD}" dt="2023-07-10T12:41:33.582" v="2"/>
        <pc:sldMkLst>
          <pc:docMk/>
          <pc:sldMk cId="3172146441" sldId="705"/>
        </pc:sldMkLst>
        <pc:spChg chg="del">
          <ac:chgData name="Cariou, Laurent" userId="4453f93f-2ed2-46e8-bb8c-3237fbfdd40b" providerId="ADAL" clId="{5CC8C557-8D05-4761-A1C0-76A6843F29CD}" dt="2023-07-10T12:41:33.253" v="1" actId="478"/>
          <ac:spMkLst>
            <pc:docMk/>
            <pc:sldMk cId="3172146441" sldId="705"/>
            <ac:spMk id="6" creationId="{0E8B0272-912D-7B9A-3FF7-A1B6AD2203BA}"/>
          </ac:spMkLst>
        </pc:spChg>
        <pc:spChg chg="add mod">
          <ac:chgData name="Cariou, Laurent" userId="4453f93f-2ed2-46e8-bb8c-3237fbfdd40b" providerId="ADAL" clId="{5CC8C557-8D05-4761-A1C0-76A6843F29CD}" dt="2023-07-10T12:41:33.582" v="2"/>
          <ac:spMkLst>
            <pc:docMk/>
            <pc:sldMk cId="3172146441" sldId="705"/>
            <ac:spMk id="7" creationId="{B767AD42-4260-1C82-99D7-E6BC837B8C3A}"/>
          </ac:spMkLst>
        </pc:spChg>
      </pc:sldChg>
      <pc:sldChg chg="addSp delSp modSp mod">
        <pc:chgData name="Cariou, Laurent" userId="4453f93f-2ed2-46e8-bb8c-3237fbfdd40b" providerId="ADAL" clId="{5CC8C557-8D05-4761-A1C0-76A6843F29CD}" dt="2023-07-10T12:41:35.523" v="4"/>
        <pc:sldMkLst>
          <pc:docMk/>
          <pc:sldMk cId="780662589" sldId="1195"/>
        </pc:sldMkLst>
        <pc:spChg chg="del">
          <ac:chgData name="Cariou, Laurent" userId="4453f93f-2ed2-46e8-bb8c-3237fbfdd40b" providerId="ADAL" clId="{5CC8C557-8D05-4761-A1C0-76A6843F29CD}" dt="2023-07-10T12:41:35.176" v="3" actId="478"/>
          <ac:spMkLst>
            <pc:docMk/>
            <pc:sldMk cId="780662589" sldId="1195"/>
            <ac:spMk id="6" creationId="{F8589470-71E6-3D08-2548-F4B1711AB6C6}"/>
          </ac:spMkLst>
        </pc:spChg>
        <pc:spChg chg="add mod">
          <ac:chgData name="Cariou, Laurent" userId="4453f93f-2ed2-46e8-bb8c-3237fbfdd40b" providerId="ADAL" clId="{5CC8C557-8D05-4761-A1C0-76A6843F29CD}" dt="2023-07-10T12:41:35.523" v="4"/>
          <ac:spMkLst>
            <pc:docMk/>
            <pc:sldMk cId="780662589" sldId="1195"/>
            <ac:spMk id="7" creationId="{052C449F-7D09-5FE7-5D41-0F4EC1143BE7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585192209" sldId="2374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585192209" sldId="2374"/>
            <ac:spMk id="6" creationId="{22ADEACB-3D9A-47AD-BAD1-1AF1C3D73E95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477435682" sldId="2375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477435682" sldId="2375"/>
            <ac:spMk id="6" creationId="{22ADEACB-3D9A-47AD-BAD1-1AF1C3D73E95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2414065832" sldId="2376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2414065832" sldId="2376"/>
            <ac:spMk id="6" creationId="{22ADEACB-3D9A-47AD-BAD1-1AF1C3D73E95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3781974692" sldId="2377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3781974692" sldId="2377"/>
            <ac:spMk id="6" creationId="{71B8EBD2-6BF2-4DA2-A19A-7B19F700659C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1315976638" sldId="2380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1315976638" sldId="2380"/>
            <ac:spMk id="6" creationId="{CEA73747-B141-17DA-43E0-FF71798D64DA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1703668921" sldId="2381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1703668921" sldId="2381"/>
            <ac:spMk id="6" creationId="{D72BE658-AEB1-FCE1-20C1-2C1BD017E6E9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2587737456" sldId="2382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2587737456" sldId="2382"/>
            <ac:spMk id="6" creationId="{91AF9057-F45A-4B69-A6EE-DA7FCE055945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150136527" sldId="2383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150136527" sldId="2383"/>
            <ac:spMk id="6" creationId="{22ADEACB-3D9A-47AD-BAD1-1AF1C3D73E95}"/>
          </ac:spMkLst>
        </pc:spChg>
      </pc:sldChg>
      <pc:sldChg chg="addSp modSp">
        <pc:chgData name="Cariou, Laurent" userId="4453f93f-2ed2-46e8-bb8c-3237fbfdd40b" providerId="ADAL" clId="{5CC8C557-8D05-4761-A1C0-76A6843F29CD}" dt="2023-07-10T12:41:56.119" v="20"/>
        <pc:sldMkLst>
          <pc:docMk/>
          <pc:sldMk cId="3925167458" sldId="2386"/>
        </pc:sldMkLst>
        <pc:spChg chg="add mod">
          <ac:chgData name="Cariou, Laurent" userId="4453f93f-2ed2-46e8-bb8c-3237fbfdd40b" providerId="ADAL" clId="{5CC8C557-8D05-4761-A1C0-76A6843F29CD}" dt="2023-07-10T12:41:56.119" v="20"/>
          <ac:spMkLst>
            <pc:docMk/>
            <pc:sldMk cId="3925167458" sldId="2386"/>
            <ac:spMk id="11" creationId="{0A2EC201-CBF1-2700-50AD-43B69711DA8E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3545757432" sldId="2388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3545757432" sldId="2388"/>
            <ac:spMk id="6" creationId="{427520E2-31E9-AB70-F42B-44861DF286BF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3486194496" sldId="2389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3486194496" sldId="2389"/>
            <ac:spMk id="6" creationId="{8EC4B121-406E-5884-4FAE-E4B887949DA4}"/>
          </ac:spMkLst>
        </pc:spChg>
      </pc:sldChg>
      <pc:sldChg chg="addSp delSp modSp mod">
        <pc:chgData name="Cariou, Laurent" userId="4453f93f-2ed2-46e8-bb8c-3237fbfdd40b" providerId="ADAL" clId="{5CC8C557-8D05-4761-A1C0-76A6843F29CD}" dt="2023-07-10T12:41:50.618" v="15"/>
        <pc:sldMkLst>
          <pc:docMk/>
          <pc:sldMk cId="4117213363" sldId="2390"/>
        </pc:sldMkLst>
        <pc:spChg chg="del">
          <ac:chgData name="Cariou, Laurent" userId="4453f93f-2ed2-46e8-bb8c-3237fbfdd40b" providerId="ADAL" clId="{5CC8C557-8D05-4761-A1C0-76A6843F29CD}" dt="2023-07-10T12:41:50.323" v="14" actId="478"/>
          <ac:spMkLst>
            <pc:docMk/>
            <pc:sldMk cId="4117213363" sldId="2390"/>
            <ac:spMk id="6" creationId="{F8589470-71E6-3D08-2548-F4B1711AB6C6}"/>
          </ac:spMkLst>
        </pc:spChg>
        <pc:spChg chg="add mod">
          <ac:chgData name="Cariou, Laurent" userId="4453f93f-2ed2-46e8-bb8c-3237fbfdd40b" providerId="ADAL" clId="{5CC8C557-8D05-4761-A1C0-76A6843F29CD}" dt="2023-07-10T12:41:50.618" v="15"/>
          <ac:spMkLst>
            <pc:docMk/>
            <pc:sldMk cId="4117213363" sldId="2390"/>
            <ac:spMk id="7" creationId="{F68CCD91-7E75-B274-8211-FD77A9FD52D0}"/>
          </ac:spMkLst>
        </pc:spChg>
      </pc:sldChg>
      <pc:sldChg chg="addSp modSp">
        <pc:chgData name="Cariou, Laurent" userId="4453f93f-2ed2-46e8-bb8c-3237fbfdd40b" providerId="ADAL" clId="{5CC8C557-8D05-4761-A1C0-76A6843F29CD}" dt="2023-07-10T12:41:55.300" v="19"/>
        <pc:sldMkLst>
          <pc:docMk/>
          <pc:sldMk cId="689639126" sldId="2391"/>
        </pc:sldMkLst>
        <pc:spChg chg="add mod">
          <ac:chgData name="Cariou, Laurent" userId="4453f93f-2ed2-46e8-bb8c-3237fbfdd40b" providerId="ADAL" clId="{5CC8C557-8D05-4761-A1C0-76A6843F29CD}" dt="2023-07-10T12:41:55.300" v="19"/>
          <ac:spMkLst>
            <pc:docMk/>
            <pc:sldMk cId="689639126" sldId="2391"/>
            <ac:spMk id="4" creationId="{2E005F0F-5AF5-F241-C9D5-3FB9907BC42D}"/>
          </ac:spMkLst>
        </pc:spChg>
      </pc:sldChg>
      <pc:sldChg chg="addSp modSp">
        <pc:chgData name="Cariou, Laurent" userId="4453f93f-2ed2-46e8-bb8c-3237fbfdd40b" providerId="ADAL" clId="{5CC8C557-8D05-4761-A1C0-76A6843F29CD}" dt="2023-07-10T12:41:52.153" v="16"/>
        <pc:sldMkLst>
          <pc:docMk/>
          <pc:sldMk cId="466350053" sldId="2392"/>
        </pc:sldMkLst>
        <pc:spChg chg="add mod">
          <ac:chgData name="Cariou, Laurent" userId="4453f93f-2ed2-46e8-bb8c-3237fbfdd40b" providerId="ADAL" clId="{5CC8C557-8D05-4761-A1C0-76A6843F29CD}" dt="2023-07-10T12:41:52.153" v="16"/>
          <ac:spMkLst>
            <pc:docMk/>
            <pc:sldMk cId="466350053" sldId="2392"/>
            <ac:spMk id="4" creationId="{829BB5B0-AA1B-7BEF-D725-2184567558B1}"/>
          </ac:spMkLst>
        </pc:spChg>
      </pc:sldChg>
      <pc:sldChg chg="addSp modSp">
        <pc:chgData name="Cariou, Laurent" userId="4453f93f-2ed2-46e8-bb8c-3237fbfdd40b" providerId="ADAL" clId="{5CC8C557-8D05-4761-A1C0-76A6843F29CD}" dt="2023-07-10T12:41:53.589" v="17"/>
        <pc:sldMkLst>
          <pc:docMk/>
          <pc:sldMk cId="248568326" sldId="2393"/>
        </pc:sldMkLst>
        <pc:spChg chg="add mod">
          <ac:chgData name="Cariou, Laurent" userId="4453f93f-2ed2-46e8-bb8c-3237fbfdd40b" providerId="ADAL" clId="{5CC8C557-8D05-4761-A1C0-76A6843F29CD}" dt="2023-07-10T12:41:53.589" v="17"/>
          <ac:spMkLst>
            <pc:docMk/>
            <pc:sldMk cId="248568326" sldId="2393"/>
            <ac:spMk id="4" creationId="{4EE8767E-85EA-A843-56CE-4157C7A64D2E}"/>
          </ac:spMkLst>
        </pc:spChg>
      </pc:sldChg>
      <pc:sldChg chg="addSp modSp">
        <pc:chgData name="Cariou, Laurent" userId="4453f93f-2ed2-46e8-bb8c-3237fbfdd40b" providerId="ADAL" clId="{5CC8C557-8D05-4761-A1C0-76A6843F29CD}" dt="2023-07-10T12:41:54.442" v="18"/>
        <pc:sldMkLst>
          <pc:docMk/>
          <pc:sldMk cId="3153558225" sldId="2394"/>
        </pc:sldMkLst>
        <pc:spChg chg="add mod">
          <ac:chgData name="Cariou, Laurent" userId="4453f93f-2ed2-46e8-bb8c-3237fbfdd40b" providerId="ADAL" clId="{5CC8C557-8D05-4761-A1C0-76A6843F29CD}" dt="2023-07-10T12:41:54.442" v="18"/>
          <ac:spMkLst>
            <pc:docMk/>
            <pc:sldMk cId="3153558225" sldId="2394"/>
            <ac:spMk id="4" creationId="{2501F13B-4BB9-32CC-3DF3-3F231EF0C4D7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3515387580" sldId="2396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3515387580" sldId="2396"/>
            <ac:spMk id="6" creationId="{D430324E-73B8-2A73-D20B-D26F74648D5F}"/>
          </ac:spMkLst>
        </pc:spChg>
      </pc:sldChg>
      <pc:sldChg chg="addSp modSp">
        <pc:chgData name="Cariou, Laurent" userId="4453f93f-2ed2-46e8-bb8c-3237fbfdd40b" providerId="ADAL" clId="{5CC8C557-8D05-4761-A1C0-76A6843F29CD}" dt="2023-07-10T12:41:43.536" v="9"/>
        <pc:sldMkLst>
          <pc:docMk/>
          <pc:sldMk cId="3549722071" sldId="2397"/>
        </pc:sldMkLst>
        <pc:spChg chg="add mod">
          <ac:chgData name="Cariou, Laurent" userId="4453f93f-2ed2-46e8-bb8c-3237fbfdd40b" providerId="ADAL" clId="{5CC8C557-8D05-4761-A1C0-76A6843F29CD}" dt="2023-07-10T12:41:43.536" v="9"/>
          <ac:spMkLst>
            <pc:docMk/>
            <pc:sldMk cId="3549722071" sldId="2397"/>
            <ac:spMk id="3" creationId="{E6D10F2B-39A3-5973-0304-FE376F8AAF1B}"/>
          </ac:spMkLst>
        </pc:spChg>
      </pc:sldChg>
      <pc:sldChg chg="addSp modSp">
        <pc:chgData name="Cariou, Laurent" userId="4453f93f-2ed2-46e8-bb8c-3237fbfdd40b" providerId="ADAL" clId="{5CC8C557-8D05-4761-A1C0-76A6843F29CD}" dt="2023-07-10T12:41:44.237" v="10"/>
        <pc:sldMkLst>
          <pc:docMk/>
          <pc:sldMk cId="2027577071" sldId="2398"/>
        </pc:sldMkLst>
        <pc:spChg chg="add mod">
          <ac:chgData name="Cariou, Laurent" userId="4453f93f-2ed2-46e8-bb8c-3237fbfdd40b" providerId="ADAL" clId="{5CC8C557-8D05-4761-A1C0-76A6843F29CD}" dt="2023-07-10T12:41:44.237" v="10"/>
          <ac:spMkLst>
            <pc:docMk/>
            <pc:sldMk cId="2027577071" sldId="2398"/>
            <ac:spMk id="4" creationId="{7CB8CAE4-8B15-C2FE-C277-4412448B5ED0}"/>
          </ac:spMkLst>
        </pc:spChg>
      </pc:sldChg>
      <pc:sldChg chg="addSp modSp">
        <pc:chgData name="Cariou, Laurent" userId="4453f93f-2ed2-46e8-bb8c-3237fbfdd40b" providerId="ADAL" clId="{5CC8C557-8D05-4761-A1C0-76A6843F29CD}" dt="2023-07-10T12:41:45.129" v="11"/>
        <pc:sldMkLst>
          <pc:docMk/>
          <pc:sldMk cId="280685218" sldId="2399"/>
        </pc:sldMkLst>
        <pc:spChg chg="add mod">
          <ac:chgData name="Cariou, Laurent" userId="4453f93f-2ed2-46e8-bb8c-3237fbfdd40b" providerId="ADAL" clId="{5CC8C557-8D05-4761-A1C0-76A6843F29CD}" dt="2023-07-10T12:41:45.129" v="11"/>
          <ac:spMkLst>
            <pc:docMk/>
            <pc:sldMk cId="280685218" sldId="2399"/>
            <ac:spMk id="3" creationId="{3422B472-BDAE-12A4-F387-179186B7C664}"/>
          </ac:spMkLst>
        </pc:spChg>
      </pc:sldChg>
      <pc:sldChg chg="addSp modSp">
        <pc:chgData name="Cariou, Laurent" userId="4453f93f-2ed2-46e8-bb8c-3237fbfdd40b" providerId="ADAL" clId="{5CC8C557-8D05-4761-A1C0-76A6843F29CD}" dt="2023-07-10T12:41:46.717" v="13"/>
        <pc:sldMkLst>
          <pc:docMk/>
          <pc:sldMk cId="1515789507" sldId="2400"/>
        </pc:sldMkLst>
        <pc:spChg chg="add mod">
          <ac:chgData name="Cariou, Laurent" userId="4453f93f-2ed2-46e8-bb8c-3237fbfdd40b" providerId="ADAL" clId="{5CC8C557-8D05-4761-A1C0-76A6843F29CD}" dt="2023-07-10T12:41:46.717" v="13"/>
          <ac:spMkLst>
            <pc:docMk/>
            <pc:sldMk cId="1515789507" sldId="2400"/>
            <ac:spMk id="4" creationId="{514A192F-51C4-BD07-5B8B-FCC2F9A7F23E}"/>
          </ac:spMkLst>
        </pc:spChg>
      </pc:sldChg>
      <pc:sldChg chg="addSp modSp">
        <pc:chgData name="Cariou, Laurent" userId="4453f93f-2ed2-46e8-bb8c-3237fbfdd40b" providerId="ADAL" clId="{5CC8C557-8D05-4761-A1C0-76A6843F29CD}" dt="2023-07-10T12:41:45.908" v="12"/>
        <pc:sldMkLst>
          <pc:docMk/>
          <pc:sldMk cId="763409584" sldId="2401"/>
        </pc:sldMkLst>
        <pc:spChg chg="add mod">
          <ac:chgData name="Cariou, Laurent" userId="4453f93f-2ed2-46e8-bb8c-3237fbfdd40b" providerId="ADAL" clId="{5CC8C557-8D05-4761-A1C0-76A6843F29CD}" dt="2023-07-10T12:41:45.908" v="12"/>
          <ac:spMkLst>
            <pc:docMk/>
            <pc:sldMk cId="763409584" sldId="2401"/>
            <ac:spMk id="3" creationId="{AF77FE3D-391F-DDF7-DF7B-4D547F87133E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4196171891" sldId="2402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4196171891" sldId="2402"/>
            <ac:spMk id="6" creationId="{CF3275C4-5DEC-0769-081F-7768BA00D78D}"/>
          </ac:spMkLst>
        </pc:spChg>
      </pc:sldChg>
      <pc:sldChg chg="addSp modSp">
        <pc:chgData name="Cariou, Laurent" userId="4453f93f-2ed2-46e8-bb8c-3237fbfdd40b" providerId="ADAL" clId="{5CC8C557-8D05-4761-A1C0-76A6843F29CD}" dt="2023-07-10T12:41:36.974" v="5"/>
        <pc:sldMkLst>
          <pc:docMk/>
          <pc:sldMk cId="1342007075" sldId="2403"/>
        </pc:sldMkLst>
        <pc:spChg chg="add mod">
          <ac:chgData name="Cariou, Laurent" userId="4453f93f-2ed2-46e8-bb8c-3237fbfdd40b" providerId="ADAL" clId="{5CC8C557-8D05-4761-A1C0-76A6843F29CD}" dt="2023-07-10T12:41:36.974" v="5"/>
          <ac:spMkLst>
            <pc:docMk/>
            <pc:sldMk cId="1342007075" sldId="2403"/>
            <ac:spMk id="5" creationId="{01ED1AB5-D309-0353-D700-328C53071A36}"/>
          </ac:spMkLst>
        </pc:spChg>
      </pc:sldChg>
      <pc:sldChg chg="addSp modSp">
        <pc:chgData name="Cariou, Laurent" userId="4453f93f-2ed2-46e8-bb8c-3237fbfdd40b" providerId="ADAL" clId="{5CC8C557-8D05-4761-A1C0-76A6843F29CD}" dt="2023-07-10T12:41:38.240" v="6"/>
        <pc:sldMkLst>
          <pc:docMk/>
          <pc:sldMk cId="3307881705" sldId="2404"/>
        </pc:sldMkLst>
        <pc:spChg chg="add mod">
          <ac:chgData name="Cariou, Laurent" userId="4453f93f-2ed2-46e8-bb8c-3237fbfdd40b" providerId="ADAL" clId="{5CC8C557-8D05-4761-A1C0-76A6843F29CD}" dt="2023-07-10T12:41:38.240" v="6"/>
          <ac:spMkLst>
            <pc:docMk/>
            <pc:sldMk cId="3307881705" sldId="2404"/>
            <ac:spMk id="4" creationId="{D8FBA169-7BD4-5CCB-4699-C4741ED7FA9B}"/>
          </ac:spMkLst>
        </pc:spChg>
      </pc:sldChg>
      <pc:sldChg chg="addSp modSp">
        <pc:chgData name="Cariou, Laurent" userId="4453f93f-2ed2-46e8-bb8c-3237fbfdd40b" providerId="ADAL" clId="{5CC8C557-8D05-4761-A1C0-76A6843F29CD}" dt="2023-07-10T12:41:39.131" v="7"/>
        <pc:sldMkLst>
          <pc:docMk/>
          <pc:sldMk cId="1001535877" sldId="2405"/>
        </pc:sldMkLst>
        <pc:spChg chg="add mod">
          <ac:chgData name="Cariou, Laurent" userId="4453f93f-2ed2-46e8-bb8c-3237fbfdd40b" providerId="ADAL" clId="{5CC8C557-8D05-4761-A1C0-76A6843F29CD}" dt="2023-07-10T12:41:39.131" v="7"/>
          <ac:spMkLst>
            <pc:docMk/>
            <pc:sldMk cId="1001535877" sldId="2405"/>
            <ac:spMk id="5" creationId="{BE182603-EAA5-8098-F3C6-749AB6985A01}"/>
          </ac:spMkLst>
        </pc:spChg>
      </pc:sldChg>
      <pc:sldChg chg="addSp modSp">
        <pc:chgData name="Cariou, Laurent" userId="4453f93f-2ed2-46e8-bb8c-3237fbfdd40b" providerId="ADAL" clId="{5CC8C557-8D05-4761-A1C0-76A6843F29CD}" dt="2023-07-10T12:41:40.015" v="8"/>
        <pc:sldMkLst>
          <pc:docMk/>
          <pc:sldMk cId="3479505085" sldId="2406"/>
        </pc:sldMkLst>
        <pc:spChg chg="add mod">
          <ac:chgData name="Cariou, Laurent" userId="4453f93f-2ed2-46e8-bb8c-3237fbfdd40b" providerId="ADAL" clId="{5CC8C557-8D05-4761-A1C0-76A6843F29CD}" dt="2023-07-10T12:41:40.015" v="8"/>
          <ac:spMkLst>
            <pc:docMk/>
            <pc:sldMk cId="3479505085" sldId="2406"/>
            <ac:spMk id="3" creationId="{70A8527B-BC85-3C50-082F-03BC1B054C64}"/>
          </ac:spMkLst>
        </pc:spChg>
      </pc:sldChg>
      <pc:sldChg chg="modSp">
        <pc:chgData name="Cariou, Laurent" userId="4453f93f-2ed2-46e8-bb8c-3237fbfdd40b" providerId="ADAL" clId="{5CC8C557-8D05-4761-A1C0-76A6843F29CD}" dt="2023-07-10T12:41:14.089" v="0"/>
        <pc:sldMkLst>
          <pc:docMk/>
          <pc:sldMk cId="33676700" sldId="2407"/>
        </pc:sldMkLst>
        <pc:spChg chg="mod">
          <ac:chgData name="Cariou, Laurent" userId="4453f93f-2ed2-46e8-bb8c-3237fbfdd40b" providerId="ADAL" clId="{5CC8C557-8D05-4761-A1C0-76A6843F29CD}" dt="2023-07-10T12:41:14.089" v="0"/>
          <ac:spMkLst>
            <pc:docMk/>
            <pc:sldMk cId="33676700" sldId="2407"/>
            <ac:spMk id="6" creationId="{427520E2-31E9-AB70-F42B-44861DF286BF}"/>
          </ac:spMkLst>
        </pc:spChg>
      </pc:sldChg>
      <pc:sldMasterChg chg="modSldLayout">
        <pc:chgData name="Cariou, Laurent" userId="4453f93f-2ed2-46e8-bb8c-3237fbfdd40b" providerId="ADAL" clId="{5CC8C557-8D05-4761-A1C0-76A6843F29CD}" dt="2023-07-10T12:41:14.089" v="0"/>
        <pc:sldMasterMkLst>
          <pc:docMk/>
          <pc:sldMasterMk cId="0" sldId="2147483648"/>
        </pc:sldMasterMkLst>
        <pc:sldLayoutChg chg="modSp">
          <pc:chgData name="Cariou, Laurent" userId="4453f93f-2ed2-46e8-bb8c-3237fbfdd40b" providerId="ADAL" clId="{5CC8C557-8D05-4761-A1C0-76A6843F29CD}" dt="2023-07-10T12:41:14.089" v="0"/>
          <pc:sldLayoutMkLst>
            <pc:docMk/>
            <pc:sldMasterMk cId="0" sldId="2147483648"/>
            <pc:sldLayoutMk cId="0" sldId="2147483649"/>
          </pc:sldLayoutMkLst>
          <pc:spChg chg="mod">
            <ac:chgData name="Cariou, Laurent" userId="4453f93f-2ed2-46e8-bb8c-3237fbfdd40b" providerId="ADAL" clId="{5CC8C557-8D05-4761-A1C0-76A6843F29CD}" dt="2023-07-10T12:41:14.089" v="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">
          <pc:chgData name="Cariou, Laurent" userId="4453f93f-2ed2-46e8-bb8c-3237fbfdd40b" providerId="ADAL" clId="{5CC8C557-8D05-4761-A1C0-76A6843F29CD}" dt="2023-07-10T12:41:14.089" v="0"/>
          <pc:sldLayoutMkLst>
            <pc:docMk/>
            <pc:sldMasterMk cId="0" sldId="2147483648"/>
            <pc:sldLayoutMk cId="0" sldId="2147483650"/>
          </pc:sldLayoutMkLst>
          <pc:spChg chg="mod">
            <ac:chgData name="Cariou, Laurent" userId="4453f93f-2ed2-46e8-bb8c-3237fbfdd40b" providerId="ADAL" clId="{5CC8C557-8D05-4761-A1C0-76A6843F29CD}" dt="2023-07-10T12:41:14.089" v="0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">
          <pc:chgData name="Cariou, Laurent" userId="4453f93f-2ed2-46e8-bb8c-3237fbfdd40b" providerId="ADAL" clId="{5CC8C557-8D05-4761-A1C0-76A6843F29CD}" dt="2023-07-10T12:41:14.089" v="0"/>
          <pc:sldLayoutMkLst>
            <pc:docMk/>
            <pc:sldMasterMk cId="0" sldId="2147483648"/>
            <pc:sldLayoutMk cId="0" sldId="2147483651"/>
          </pc:sldLayoutMkLst>
          <pc:spChg chg="mod">
            <ac:chgData name="Cariou, Laurent" userId="4453f93f-2ed2-46e8-bb8c-3237fbfdd40b" providerId="ADAL" clId="{5CC8C557-8D05-4761-A1C0-76A6843F29CD}" dt="2023-07-10T12:41:14.089" v="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">
          <pc:chgData name="Cariou, Laurent" userId="4453f93f-2ed2-46e8-bb8c-3237fbfdd40b" providerId="ADAL" clId="{5CC8C557-8D05-4761-A1C0-76A6843F29CD}" dt="2023-07-10T12:41:14.089" v="0"/>
          <pc:sldLayoutMkLst>
            <pc:docMk/>
            <pc:sldMasterMk cId="0" sldId="2147483648"/>
            <pc:sldLayoutMk cId="0" sldId="2147483652"/>
          </pc:sldLayoutMkLst>
          <pc:spChg chg="mod">
            <ac:chgData name="Cariou, Laurent" userId="4453f93f-2ed2-46e8-bb8c-3237fbfdd40b" providerId="ADAL" clId="{5CC8C557-8D05-4761-A1C0-76A6843F29CD}" dt="2023-07-10T12:41:14.089" v="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">
          <pc:chgData name="Cariou, Laurent" userId="4453f93f-2ed2-46e8-bb8c-3237fbfdd40b" providerId="ADAL" clId="{5CC8C557-8D05-4761-A1C0-76A6843F29CD}" dt="2023-07-10T12:41:14.089" v="0"/>
          <pc:sldLayoutMkLst>
            <pc:docMk/>
            <pc:sldMasterMk cId="0" sldId="2147483648"/>
            <pc:sldLayoutMk cId="0" sldId="2147483654"/>
          </pc:sldLayoutMkLst>
          <pc:spChg chg="mod">
            <ac:chgData name="Cariou, Laurent" userId="4453f93f-2ed2-46e8-bb8c-3237fbfdd40b" providerId="ADAL" clId="{5CC8C557-8D05-4761-A1C0-76A6843F29CD}" dt="2023-07-10T12:41:14.089" v="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">
          <pc:chgData name="Cariou, Laurent" userId="4453f93f-2ed2-46e8-bb8c-3237fbfdd40b" providerId="ADAL" clId="{5CC8C557-8D05-4761-A1C0-76A6843F29CD}" dt="2023-07-10T12:41:14.089" v="0"/>
          <pc:sldLayoutMkLst>
            <pc:docMk/>
            <pc:sldMasterMk cId="0" sldId="2147483648"/>
            <pc:sldLayoutMk cId="0" sldId="2147483655"/>
          </pc:sldLayoutMkLst>
          <pc:spChg chg="mod">
            <ac:chgData name="Cariou, Laurent" userId="4453f93f-2ed2-46e8-bb8c-3237fbfdd40b" providerId="ADAL" clId="{5CC8C557-8D05-4761-A1C0-76A6843F29CD}" dt="2023-07-10T12:41:14.089" v="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Dmitry Akhmetov,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Dmitry Akhmetov,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December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802.11-23/1065r0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Low latency channel access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2023-07-10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855854"/>
              </p:ext>
            </p:extLst>
          </p:nvPr>
        </p:nvGraphicFramePr>
        <p:xfrm>
          <a:off x="468313" y="2970213"/>
          <a:ext cx="8339137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63312" imgH="2533385" progId="Word.Document.8">
                  <p:embed/>
                </p:oleObj>
              </mc:Choice>
              <mc:Fallback>
                <p:oleObj name="Document" r:id="rId3" imgW="8563312" imgH="253338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70213"/>
                        <a:ext cx="8339137" cy="247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AD45-5343-1796-93DC-641423B1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57858"/>
            <a:ext cx="7770813" cy="542342"/>
          </a:xfrm>
        </p:spPr>
        <p:txBody>
          <a:bodyPr/>
          <a:lstStyle/>
          <a:p>
            <a:r>
              <a:rPr lang="en-US" dirty="0"/>
              <a:t>Simulation configuration</a:t>
            </a:r>
            <a:br>
              <a:rPr lang="en-US" dirty="0"/>
            </a:br>
            <a:r>
              <a:rPr lang="en-US" sz="2400" dirty="0"/>
              <a:t>Scenario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A11B-36CA-BA13-9A13-F4132E64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13942"/>
            <a:ext cx="7770813" cy="41820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 AP and variable number of STAs: 10, 20, 30, 50, 75 and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Full buffer traffic in DL and 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2x2x40Mhz @ MCS2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in fact, the BW, NSS and MCS does not matter here, they only define PPDU duration on 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TXOP limit = uniform (0.5ms; 5ms)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New TXOP limit is selected each time when STA/AP won 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Randomization is only to introduce “burstiness” and extra randomness into channel occupancy 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Case 1: Everyone can hear everyone, no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randomly dropped inside 5x5x3m box; AP is in the middle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Case 2: Some hidden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STAs randomly dropped inside 50x50x3m; AP is in the middle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In progress, will be added soon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Simulation time 100seconds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Every 2 seconds STAs randomly re-dropped inside the box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047C-8ABF-0BA3-19E4-555F34B665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BA0A-C9F3-D1D2-9CB3-6E54AD57E7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767AD42-4260-1C82-99D7-E6BC837B8C3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4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FED9-9375-A7AB-B9F8-6BAED3CE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Simulation configuration – R=4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B2AD-4570-82B2-A1EA-48C49FED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6" y="1560910"/>
            <a:ext cx="8229600" cy="46874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EDCA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EDCA with CwMax limit ==127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HIPEDCA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 STA that suffer </a:t>
            </a:r>
            <a:r>
              <a:rPr lang="en-US" sz="1400" dirty="0">
                <a:solidFill>
                  <a:srgbClr val="FF0000"/>
                </a:solidFill>
              </a:rPr>
              <a:t>from 4 consecutive</a:t>
            </a:r>
            <a:r>
              <a:rPr lang="en-US" sz="1400" dirty="0"/>
              <a:t> failures allowed to send DS signal to announce high priority (</a:t>
            </a:r>
            <a:r>
              <a:rPr lang="en-US" sz="1400" dirty="0" err="1"/>
              <a:t>HiP</a:t>
            </a:r>
            <a:r>
              <a:rPr lang="en-US" sz="1400" dirty="0"/>
              <a:t>) EDCA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STA that hear DS set their NAV in EIFS fashion giving ~7 slot of contention for STAs that announced </a:t>
            </a:r>
            <a:r>
              <a:rPr lang="en-US" sz="1200" dirty="0" err="1"/>
              <a:t>HiP</a:t>
            </a:r>
            <a:r>
              <a:rPr lang="en-US" sz="1200" dirty="0"/>
              <a:t>-EDCA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 err="1"/>
              <a:t>HiP</a:t>
            </a:r>
            <a:r>
              <a:rPr lang="en-US" sz="1200" dirty="0"/>
              <a:t>-EDCA STA draw new BK = uniform (0,X) (where X=7 is a function of EIFS)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STA that successfully count down BK to zero transmit. STAs that experience failure/failed to finish contention send DS signal at next contention opportunity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AP participate in </a:t>
            </a:r>
            <a:r>
              <a:rPr lang="en-US" sz="1200" dirty="0" err="1"/>
              <a:t>HiP</a:t>
            </a:r>
            <a:r>
              <a:rPr lang="en-US" sz="1200" dirty="0"/>
              <a:t>-EDCA contention but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100" dirty="0"/>
              <a:t>AP continue any existing contention but skip AIFSN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Otherwise uses EDCA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Statistic of interest: channel access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Measured at a STA as time difference between end of previous TXOP and start of the next one</a:t>
            </a:r>
            <a:endParaRPr lang="en-US" sz="11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Time from the last TXOP to the next _SUCCESSFULL_ TXOP (i.e. send RTS and get CTS)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This is correct in full-buffer mode when STA always contend for the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Resulting plots are aggregated data of all STAs in a simulation </a:t>
            </a:r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7B2AE-DD4D-1CEA-8254-A1AFD80A98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C2FD-EDEE-1EE2-B091-D8BDF64520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52C449F-7D09-5FE7-5D41-0F4EC1143BE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66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A1378353-718F-7082-CD40-918A46F69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6083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912FFFCB-E579-37D3-64B7-8DF7544D1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955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03B9172A-585F-3438-0368-0FE409F4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10 STAs</a:t>
            </a:r>
          </a:p>
        </p:txBody>
      </p:sp>
      <p:pic>
        <p:nvPicPr>
          <p:cNvPr id="10" name="Picture 9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1FEED664-0EFB-50C0-0B8B-CDA6741FA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42509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05F30687-A75D-FE46-1F1F-D71BC57A72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2509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194BE66C-AAE1-AA94-6320-F1B2C996FA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52" y="2095169"/>
            <a:ext cx="2605648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0DEEB8-D7D7-5019-C79A-7A16526F8D0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1ED1AB5-D309-0353-D700-328C53071A3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00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FEAE721E-25AF-36F5-68D6-544A07C22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75AF5231-E7AD-5CCF-FE54-4DCEC12E6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14545AD-C993-C3DC-1FDC-21B2FAAB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49763"/>
            <a:ext cx="7770813" cy="798910"/>
          </a:xfrm>
        </p:spPr>
        <p:txBody>
          <a:bodyPr/>
          <a:lstStyle/>
          <a:p>
            <a:r>
              <a:rPr lang="en-US" dirty="0"/>
              <a:t>20 STAs</a:t>
            </a:r>
          </a:p>
        </p:txBody>
      </p:sp>
      <p:pic>
        <p:nvPicPr>
          <p:cNvPr id="3" name="Picture 2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4CF66259-5B14-0B02-8095-1E1E2B47B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434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43EF08D3-C0AA-54C4-34E3-81FCEF786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3" y="43434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aph with a number of stas&#10;&#10;Description automatically generated with low confidence">
            <a:extLst>
              <a:ext uri="{FF2B5EF4-FFF2-40B4-BE49-F238E27FC236}">
                <a16:creationId xmlns:a16="http://schemas.microsoft.com/office/drawing/2014/main" id="{45430817-AACA-A7C5-2AC8-14FFD54BB0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90" y="2133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2E098B-D4FC-1353-C135-918A1369D23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D8FBA169-7BD4-5CCB-4699-C4741ED7FA9B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88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78FF4E89-D38D-BD92-4A19-E5F846221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7" y="21463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EBE9A8A3-6084-776C-3784-C692F4D87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2C5AA5D-0C6D-DDAC-7E61-057BCD6F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30 STAs</a:t>
            </a:r>
          </a:p>
        </p:txBody>
      </p:sp>
      <p:pic>
        <p:nvPicPr>
          <p:cNvPr id="3" name="Picture 2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C9ACF43A-ACAB-A6A0-3D61-374222706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7" y="44958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text, plot, line, screenshot&#10;&#10;Description automatically generated">
            <a:extLst>
              <a:ext uri="{FF2B5EF4-FFF2-40B4-BE49-F238E27FC236}">
                <a16:creationId xmlns:a16="http://schemas.microsoft.com/office/drawing/2014/main" id="{EB9A871B-7C84-5801-F41A-B75B74DD1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0" y="44958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6191835D-7251-3630-A79D-57FB719A4F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836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5816D1C-EEAB-EC0B-FA31-0E6C34F1063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BE182603-EAA5-8098-F3C6-749AB6985A01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535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AB967201-DB35-B6BD-29D8-8F282BDC7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2061633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DB76D62A-F17E-D5ED-621C-46670A254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76873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7FCBBA6-57DD-A932-9C1F-334809D7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50 STAs</a:t>
            </a:r>
          </a:p>
        </p:txBody>
      </p:sp>
      <p:pic>
        <p:nvPicPr>
          <p:cNvPr id="4" name="Picture 3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767C4A35-7F83-5006-FAE1-47D2675C3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672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284F852E-F808-F8F3-8820-30496957A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4268894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with a number of stas&#10;&#10;Description automatically generated with low confidence">
            <a:extLst>
              <a:ext uri="{FF2B5EF4-FFF2-40B4-BE49-F238E27FC236}">
                <a16:creationId xmlns:a16="http://schemas.microsoft.com/office/drawing/2014/main" id="{1BF98C1B-9D59-1D9B-DEF2-15C3E44CC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76873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C4868B1-3C48-E156-5D92-39AB466282D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70A8527B-BC85-3C50-082F-03BC1B054C6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50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HiP</a:t>
            </a:r>
            <a:r>
              <a:rPr lang="en-US" dirty="0"/>
              <a:t> EDCA clearly capable of improving tail latency in UL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larger the number of contenders, the more significant the improvement : from 95</a:t>
            </a:r>
            <a:r>
              <a:rPr lang="en-US" baseline="30000" dirty="0"/>
              <a:t>th</a:t>
            </a:r>
            <a:r>
              <a:rPr lang="en-US" dirty="0"/>
              <a:t> percentile (10 STAs) to 85</a:t>
            </a:r>
            <a:r>
              <a:rPr lang="en-US" baseline="30000" dirty="0"/>
              <a:t>th</a:t>
            </a:r>
            <a:r>
              <a:rPr lang="en-US" dirty="0"/>
              <a:t> (50 STAs)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 a side effect, the higher the number of contenders, the more channel opportunities an AP has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Unlike other STAs, every announced </a:t>
            </a:r>
            <a:r>
              <a:rPr lang="en-US" dirty="0" err="1"/>
              <a:t>HiP</a:t>
            </a:r>
            <a:r>
              <a:rPr lang="en-US" dirty="0"/>
              <a:t> EDCA provide AP an opportunity to contend with smaller number of devices at a time.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CE678-8E7D-0FBE-EA15-77FF8AEF018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</p:spTree>
    <p:extLst>
      <p:ext uri="{BB962C8B-B14F-4D97-AF65-F5344CB8AC3E}">
        <p14:creationId xmlns:p14="http://schemas.microsoft.com/office/powerpoint/2010/main" val="354575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B9AF-0175-0029-B276-6D8C6A27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</a:t>
            </a:r>
            <a:r>
              <a:rPr lang="en-US" dirty="0"/>
              <a:t> EDCA for AC</a:t>
            </a:r>
            <a:br>
              <a:rPr lang="en-US" dirty="0"/>
            </a:br>
            <a:r>
              <a:rPr lang="en-US" sz="2400" dirty="0"/>
              <a:t>Scenario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D207-F042-CBBE-9D3A-7E5681AA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Compare Regular EDCA AC_VO channel access vs </a:t>
            </a:r>
            <a:r>
              <a:rPr lang="en-US" sz="2000" dirty="0" err="1"/>
              <a:t>HiP</a:t>
            </a:r>
            <a:r>
              <a:rPr lang="en-US" sz="2000" dirty="0"/>
              <a:t> EDCA for AC_VO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STA / AP use </a:t>
            </a:r>
            <a:r>
              <a:rPr lang="en-US" sz="1800" dirty="0" err="1"/>
              <a:t>HiP</a:t>
            </a:r>
            <a:r>
              <a:rPr lang="en-US" sz="1800" dirty="0"/>
              <a:t> EDCA to send frames enqueued to AC_VO;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STA / AP send DS signal to have isolated </a:t>
            </a:r>
            <a:r>
              <a:rPr lang="en-US" sz="1800" dirty="0" err="1"/>
              <a:t>HiP</a:t>
            </a:r>
            <a:r>
              <a:rPr lang="en-US" sz="1800" dirty="0"/>
              <a:t> contention it is has frame enqueued into AC_VO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AP and 5-10-15-20-25 STAs total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1-2-3-4-5 STAs with LL AC_VO bi-directional traffic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160 bytes every average 16ms =uniform (10ms, 22ms)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4-8-12-16-20 STAs are legacy with bi-directional full buffer traffic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TXOP=5ms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Statistic of interest: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ETE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E68-CDBA-F765-1000-FC49EB991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30324E-73B8-2A73-D20B-D26F74648D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23B263-51B7-DCD5-2E4B-14341A52392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</p:spTree>
    <p:extLst>
      <p:ext uri="{BB962C8B-B14F-4D97-AF65-F5344CB8AC3E}">
        <p14:creationId xmlns:p14="http://schemas.microsoft.com/office/powerpoint/2010/main" val="351538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87F8-9F94-D705-1E65-69704BA1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</a:t>
            </a:r>
            <a:r>
              <a:rPr lang="en-US" dirty="0"/>
              <a:t> EDCA VO implementation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3450-8426-E16D-6DCB-25B2116DD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 _shall_ send DS as well if it has LL VO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Announcement shall happen on both sides – STA and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Unlike the “retry case”, AP need to announce the </a:t>
            </a:r>
            <a:r>
              <a:rPr lang="en-US" dirty="0" err="1"/>
              <a:t>HiP</a:t>
            </a:r>
            <a:r>
              <a:rPr lang="en-US" dirty="0"/>
              <a:t> EDCA interval in order to benefit for cleaner contention and to avoid entering contention with ALL clients in a BSS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AIFSN for AC_VO (legacy one) lifted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LL frames enqueued into AC_VO there are cases when LL frame from an AP collide with DS signal because AC_VO AIFSN =1 and DS is sent at DIFS (AIFSN=2)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B65C5-1A28-9F51-529B-00285EA83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275C4-5DEC-0769-081F-7768BA00D78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F3CAD5-36DF-2580-6DA3-71DD3044B33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</p:spTree>
    <p:extLst>
      <p:ext uri="{BB962C8B-B14F-4D97-AF65-F5344CB8AC3E}">
        <p14:creationId xmlns:p14="http://schemas.microsoft.com/office/powerpoint/2010/main" val="419617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03B9172A-585F-3438-0368-0FE409F4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5 STAs</a:t>
            </a:r>
          </a:p>
        </p:txBody>
      </p:sp>
      <p:pic>
        <p:nvPicPr>
          <p:cNvPr id="4" name="Picture 3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D94644DB-7685-5A12-29A8-9E379532E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316597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05274CD4-00CB-390F-2C18-DB78119B0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32" y="1291912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A0328998-F69F-5588-03A7-FD5F07ED8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30525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188D0A9D-1C82-C8B7-1842-473A48325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3930525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5B9FAF8-4487-336A-E3AD-825749790EF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6D10F2B-39A3-5973-0304-FE376F8AAF1B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72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A294-5DF2-4381-BA2B-2B16B75B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latency in 11bn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350C-B1BC-4DB1-A6BA-66421ECEC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There is a big focus in 11bn PAR towards low latency, with at least 2 main flavors: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Reducing the tail of the latency distribution in different environments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This is still perceived as a very strong weakness of 802.11: latency is often very good, but you can experience some catastrophic delays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Allowing for high priority access for latency-sensitive applications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try and address these 2 aspects in this presentation, focusing on the channel access part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AB09-74E2-4FBA-9F6F-604F09D0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154-C55D-4B0F-ADE0-ABDA87953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DEACB-3D9A-47AD-BAD1-1AF1C3D73E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AEBBCF-B07B-416C-971C-D4A864DC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10 STAs</a:t>
            </a:r>
          </a:p>
        </p:txBody>
      </p:sp>
      <p:pic>
        <p:nvPicPr>
          <p:cNvPr id="3" name="Picture 2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45225F60-808B-37F8-5A0F-2FD793D17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0" y="130302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19A509B2-8CAA-07E4-0CBE-452DD9291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37" y="130302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text, plot, line, screenshot&#10;&#10;Description automatically generated">
            <a:extLst>
              <a:ext uri="{FF2B5EF4-FFF2-40B4-BE49-F238E27FC236}">
                <a16:creationId xmlns:a16="http://schemas.microsoft.com/office/drawing/2014/main" id="{ADBF06D0-C505-5C3B-1534-9903FA8AA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F117063C-FA13-413F-D890-B3B44A93C8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0" y="388620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2ABEC15-09AB-FFFD-1AB2-D4D694DD615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7CB8CAE4-8B15-C2FE-C277-4412448B5ED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57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A3ABC4A-9A0A-4CD3-E994-8611D82F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15 STAs</a:t>
            </a:r>
          </a:p>
        </p:txBody>
      </p:sp>
      <p:pic>
        <p:nvPicPr>
          <p:cNvPr id="18" name="Picture 17" descr="A picture containing text, screenshot, diagram, pattern&#10;&#10;Description automatically generated">
            <a:extLst>
              <a:ext uri="{FF2B5EF4-FFF2-40B4-BE49-F238E27FC236}">
                <a16:creationId xmlns:a16="http://schemas.microsoft.com/office/drawing/2014/main" id="{B4AC4588-0361-CED5-60A1-6368DA96E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3" y="1354535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B9C39582-899B-625D-9EEA-23917AF8D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7363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15D37839-112C-99E4-58D6-1DA20191C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3" y="3954887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picture containing text, plot, line, screenshot&#10;&#10;Description automatically generated">
            <a:extLst>
              <a:ext uri="{FF2B5EF4-FFF2-40B4-BE49-F238E27FC236}">
                <a16:creationId xmlns:a16="http://schemas.microsoft.com/office/drawing/2014/main" id="{5CAFFE49-AB5E-FD91-8578-AF883597D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B9958E2-D138-D763-21CE-1005DC8DA95C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3422B472-BDAE-12A4-F387-179186B7C66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8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6E2BDD9-B3AD-4228-2119-E95E23F3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20 STAs</a:t>
            </a:r>
          </a:p>
        </p:txBody>
      </p:sp>
      <p:pic>
        <p:nvPicPr>
          <p:cNvPr id="4" name="Picture 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FB336B49-44AB-1C7E-E156-F02FD55B6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3" y="1300874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AD531650-611E-8316-FEBA-C0660D73F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0874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F6D94398-0C23-0162-48D2-CFEAD7156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300A8A62-3611-7D28-E2EF-EA91CD7CE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3" y="388620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50656A3-2128-040E-9C8E-95D344EE848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AF77FE3D-391F-DDF7-DF7B-4D547F87133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409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149ABAA-79F8-71B3-4180-FC6D5B1D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25 STAs</a:t>
            </a:r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1E1CEC8-8756-8708-8023-A86A1C9ED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302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3DB89F53-FACE-AFB0-A9B8-E4DB557B4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88" y="1316328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B176571A-4432-6C54-C002-53564A872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88" y="388620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plot, line, screenshot&#10;&#10;Description automatically generated">
            <a:extLst>
              <a:ext uri="{FF2B5EF4-FFF2-40B4-BE49-F238E27FC236}">
                <a16:creationId xmlns:a16="http://schemas.microsoft.com/office/drawing/2014/main" id="{47118F3F-12F5-9EE6-CAFB-A0D5A7C41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333750" cy="2499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3DFC85F-A349-2A29-111F-F1E89E95808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514A192F-51C4-BD07-5B8B-FCC2F9A7F23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8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4E66-CA15-87E9-D50F-9BABFDC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849-F42D-BB2E-3CA7-4715546A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HiP</a:t>
            </a:r>
            <a:r>
              <a:rPr lang="en-US" dirty="0"/>
              <a:t> EDCA clearly capable of improving tail latency for frames that require prioritized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Virtually eliminates situations when LL traffic can be delayed by low priority channel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BDD0-F2D1-DCA1-5897-3101E0AA7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520E2-31E9-AB70-F42B-44861DF286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4363A2-59A1-6C1E-D402-D05DCEAE793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</p:spTree>
    <p:extLst>
      <p:ext uri="{BB962C8B-B14F-4D97-AF65-F5344CB8AC3E}">
        <p14:creationId xmlns:p14="http://schemas.microsoft.com/office/powerpoint/2010/main" val="3367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354E-17E5-3DC6-4EFB-7646398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2FFE-6771-D3C7-15AE-CD1B478E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F6073-F72B-187A-CA8C-6C1D83CC6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C4B121-406E-5884-4FAE-E4B887949D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AB44F3-32E8-CD80-53EC-B1CF8AB4B42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</p:spTree>
    <p:extLst>
      <p:ext uri="{BB962C8B-B14F-4D97-AF65-F5344CB8AC3E}">
        <p14:creationId xmlns:p14="http://schemas.microsoft.com/office/powerpoint/2010/main" val="348619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FED9-9375-A7AB-B9F8-6BAED3CE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798910"/>
          </a:xfrm>
        </p:spPr>
        <p:txBody>
          <a:bodyPr/>
          <a:lstStyle/>
          <a:p>
            <a:r>
              <a:rPr lang="en-US" dirty="0"/>
              <a:t>Small(er) # of STAs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7B2AE-DD4D-1CEA-8254-A1AFD80A98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AA62C2-D597-2B6B-D222-73508D25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823D73-AFD6-262F-18AE-844495E1B96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68CCD91-7E75-B274-8211-FD77A9FD52D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213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CB5FFE15-2CC9-4E6A-E350-A513DE842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321A9600-622B-4C97-4F8D-B177EDB45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2A76636F-C8D8-B00B-67DA-40063104E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screenshot, plot, number&#10;&#10;Description automatically generated">
            <a:extLst>
              <a:ext uri="{FF2B5EF4-FFF2-40B4-BE49-F238E27FC236}">
                <a16:creationId xmlns:a16="http://schemas.microsoft.com/office/drawing/2014/main" id="{4F947A30-535B-9D34-D74F-B540BEA505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7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442CE9C6-46F3-FB5C-5992-6BB954C41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0F680-CC3D-8E4C-ECAC-E3970023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3 STAs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F1FE3E-6CAE-79A2-62C2-46DB4EF3747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829BB5B0-AA1B-7BEF-D725-2184567558B1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350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C26ED7BA-DA18-78EE-FFB6-0510DE6D7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1737783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4042F947-0159-574B-179E-DC0CEFCE2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4038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FAD013F6-3497-1C0D-4F1F-B79820EDA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99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E30A4ECC-975D-CE40-FDFC-563A5B7A6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38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DCF03BE4-DF43-21C5-50CA-FEC1E9ED9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37783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4EABB-A191-6C26-8405-48874B64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5 STAs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C9C137-C4C6-D734-B9A3-9DEF6D76F0E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4EE8767E-85EA-A843-56CE-4157C7A64D2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68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A0F6A869-3696-5A92-6B54-7B7A0BDF4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8" y="15240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0429405D-F991-AC22-7766-54114AB3E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1" y="3657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C010F5CA-03F3-B268-96AD-E6A179483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EED6BBAB-8554-F8FE-1ED4-91EE00502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76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91DBEAAD-FE7A-0A02-78A0-3B9567C03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E8BB3-9FAD-628F-FAC3-DD9DD761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7 STAs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883D10-D0B8-94EA-1F4B-37A099F7B43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2501F13B-4BB9-32CC-3DF3-3F231EF0C4D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5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A294-5DF2-4381-BA2B-2B16B75B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predictability of channel access latency on 802.11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350C-B1BC-4DB1-A6BA-66421ECEC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 is a natural direction in investigating an almost fully triggered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Reducing collisions in order to improve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Mostly when most traffic with high QoS (stringent latency requirements, …) are predictable and can be known a-priori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 are obviously theory and reality, and such mode will also be quite sensitive to legacy devices, non-coordinated overlapping APs or P2P, coordination difficulties, scheduling complexities with constantly evolving traffic characteristics,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It would be very short-sighted to consider only such enhancements as tools in UHR to improve predictability/latency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AB09-74E2-4FBA-9F6F-604F09D0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154-C55D-4B0F-ADE0-ABDA87953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DEACB-3D9A-47AD-BAD1-1AF1C3D73E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192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3B8DE76B-942A-69F1-1E57-C5FAC6606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4" y="186055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EA7934E1-C306-6BB9-ABE5-1EEF8F022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7" y="4142509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E400BF9F-5D3B-A39C-4ED3-EFC685A69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6055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E89B75C8-E5F2-A2C2-8823-6C341A329A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42509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40013A91-59DA-28E7-2486-98C631A3F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0550"/>
            <a:ext cx="2602923" cy="1953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C1838-E018-A384-3973-C6E56391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62000"/>
            <a:ext cx="7770813" cy="457200"/>
          </a:xfrm>
        </p:spPr>
        <p:txBody>
          <a:bodyPr/>
          <a:lstStyle/>
          <a:p>
            <a:r>
              <a:rPr lang="en-US" dirty="0"/>
              <a:t>9 STAs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7B7DD2-F437-99AF-300E-090BC13C961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2E005F0F-5AF5-F241-C9D5-3FB9907BC42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63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13123AD7-374E-2223-256F-AC023A7C5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17DCB839-5043-5118-C640-E372FFEFD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33" y="19812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DEAEDDC5-3525-7009-583B-6F26012FA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46" y="36576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F5E15205-5D52-CB7D-0E6A-7BEF8D64E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36576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C768E181-3BFF-8D79-0A28-C9DA924C4F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30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43CFEE57-412E-8C13-FE4F-79CC32E4D5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73" y="36830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EC08ECE9-93E1-9093-7D3C-A72E94A87A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6" y="19812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D07A6F03-CEE2-93D3-E1AC-765D711D59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66" y="1981200"/>
            <a:ext cx="2083594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9F6AD07-95A1-700E-1DA8-5029FAA71BC6}"/>
              </a:ext>
            </a:extLst>
          </p:cNvPr>
          <p:cNvSpPr txBox="1">
            <a:spLocks/>
          </p:cNvSpPr>
          <p:nvPr/>
        </p:nvSpPr>
        <p:spPr bwMode="auto">
          <a:xfrm>
            <a:off x="762000" y="914400"/>
            <a:ext cx="77708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Zoom-in CDFs for 10-50 STAs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612207-978C-A081-C806-CE3090469CE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0A2EC201-CBF1-2700-50AD-43B69711DA8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16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A294-5DF2-4381-BA2B-2B16B75B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predictability of channel access latency on 802.11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350C-B1BC-4DB1-A6BA-66421ECEC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It is therefore also important to provide enhancements to regular EDCA access so that enhancements are effectively seen on the field in the vast majority of deployments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Scenarios of particular interest (but surely not limited to): uncoordinated overlapping BSSs (dense apartment, multi-operators), dense overlapping P2P networks in presence or not of infrastructure ESS,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But also enterprise managed deployments of course…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UHR should define enhancements on predictability/latency for both modes (that we could call scheduled mode and unscheduled mode)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 this presentation, we are focusing on this second mode, mainly based today on EDCA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AB09-74E2-4FBA-9F6F-604F09D0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154-C55D-4B0F-ADE0-ABDA87953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DEACB-3D9A-47AD-BAD1-1AF1C3D73E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3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A294-5DF2-4381-BA2B-2B16B75B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EDCA Limitations with regards to channel access latency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350C-B1BC-4DB1-A6BA-66421ECEC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Collision avoidance with exponential backoff: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Works well in average, but can lead to very long latency tail with catastrophic latency events due to failed retransmissions and doubling backoff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a sense, the exponential backoff concept is the contrary than what should be done if the goal is to bound latency. If a STA got unlucky and collided, it shouldn’t be deprioritized for channel access because it is the one that gets closer to the latency bound limit.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Limitations with QoS,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There are limitations in the number of STAs that can efficiently use each AC without leading to too high number of collisions (worst for AC_VO obviously)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Even with using the highest AC, there is a possibility that channel access will be gained by a STA with a lower 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Basically AC_VO needs low AIFSN and BO number to get priority over the other ACs, which limits the ability to avoid collisions between AC_VO contenders..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AB09-74E2-4FBA-9F6F-604F09D0F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7154-C55D-4B0F-ADE0-ABDA87953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ADEACB-3D9A-47AD-BAD1-1AF1C3D73E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06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2B11-0159-4821-A8C7-E572D2DF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where we want to see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C608-C75E-4CCB-822B-19509DFE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1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Scenario 1: Deployments with a large number of contenders using the same AC and where the goal would be mainly to cut the latency tail and bound worst-case latency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Scenario 2: Deployments where we want to ensure even more predictability of channel access than AC_VO without the risk of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1C33F-D11F-47C7-B8B2-B2B4DF9B06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8A10-EA8B-44DA-A618-1AB246C9D9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B8EBD2-6BF2-4DA2-A19A-7B19F70065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97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9680-9EA6-42D0-BFC3-D14507DC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direction for 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1043-D032-451B-8AF0-62234CE5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1013"/>
            <a:ext cx="81534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Not possible to define more aggressive parameters using same concept (AIFSN, </a:t>
            </a:r>
            <a:r>
              <a:rPr lang="en-US" sz="1600" dirty="0" err="1"/>
              <a:t>CWmin</a:t>
            </a:r>
            <a:r>
              <a:rPr lang="en-US" sz="1600" dirty="0"/>
              <a:t>/max) as used today without creating more collisions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Proposal would be to isolate STAs with prioritized access from the rest of the STAs at the beginning of a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Achieve this by allowing these STAs to transmit a Defer Signal at the beginning of a contention period to force all STAs that are not sending the Defer Signal to have CCA busy and not participate in the contention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multiple of these STAs have prioritized access, they will transmit the same Defer Signal at the same time with the same result on other STAs (CCA busy)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And then to allow for a contention only between the STAs with prioritized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Only STAs that have sent a Defer Signal can participate in this immediately following contention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More degrees of freedom for the contention parameters setting to avoid collisions without loosing priority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don’t necessarily need to be too aggressive in order to scale to a larger number of STAs while ensuring low collision rates (contrary to AC_VO)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FA5D-CBB2-4453-9025-9A85824C1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01AAC-A76A-4077-9970-F6B052AA0E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AF9057-F45A-4B69-A6EE-DA7FCE055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3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1E5B-6E00-8079-1B77-27A3769A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AA63-D0EE-4866-78D1-9D81D2ED7A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D19AB-0F0B-652B-D24E-4556950D1D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1F15F-DDE1-559B-1F60-9611EF295CE1}"/>
              </a:ext>
            </a:extLst>
          </p:cNvPr>
          <p:cNvSpPr/>
          <p:nvPr/>
        </p:nvSpPr>
        <p:spPr bwMode="auto">
          <a:xfrm>
            <a:off x="4725550" y="1601787"/>
            <a:ext cx="380885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4C4C8-7C22-6F4E-84B1-9C65C2854D09}"/>
              </a:ext>
            </a:extLst>
          </p:cNvPr>
          <p:cNvSpPr/>
          <p:nvPr/>
        </p:nvSpPr>
        <p:spPr bwMode="auto">
          <a:xfrm>
            <a:off x="2286000" y="1601787"/>
            <a:ext cx="2438400" cy="4341813"/>
          </a:xfrm>
          <a:prstGeom prst="rect">
            <a:avLst/>
          </a:prstGeom>
          <a:solidFill>
            <a:srgbClr val="F7F7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8D57B-A399-3F30-73F6-4F7978784D91}"/>
              </a:ext>
            </a:extLst>
          </p:cNvPr>
          <p:cNvSpPr/>
          <p:nvPr/>
        </p:nvSpPr>
        <p:spPr bwMode="auto">
          <a:xfrm>
            <a:off x="1447800" y="1601787"/>
            <a:ext cx="838200" cy="4341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5C116-35C9-CC69-D58E-C8A451DB2662}"/>
              </a:ext>
            </a:extLst>
          </p:cNvPr>
          <p:cNvSpPr txBox="1"/>
          <p:nvPr/>
        </p:nvSpPr>
        <p:spPr>
          <a:xfrm>
            <a:off x="2561351" y="1566446"/>
            <a:ext cx="197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EDCA contention period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ECEAC-7DB7-19BA-0596-EFC3B9FA48A8}"/>
              </a:ext>
            </a:extLst>
          </p:cNvPr>
          <p:cNvSpPr txBox="1"/>
          <p:nvPr/>
        </p:nvSpPr>
        <p:spPr>
          <a:xfrm>
            <a:off x="1003341" y="1600200"/>
            <a:ext cx="128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Previous </a:t>
            </a:r>
            <a:r>
              <a:rPr lang="en-US" sz="1400" dirty="0" err="1">
                <a:solidFill>
                  <a:schemeClr val="tx1"/>
                </a:solidFill>
              </a:rPr>
              <a:t>TxOP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From STA1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8EEAA-E221-9EFF-DA81-8BE5E02E29B5}"/>
              </a:ext>
            </a:extLst>
          </p:cNvPr>
          <p:cNvSpPr txBox="1"/>
          <p:nvPr/>
        </p:nvSpPr>
        <p:spPr>
          <a:xfrm>
            <a:off x="4942638" y="1597223"/>
            <a:ext cx="191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TxOP</a:t>
            </a:r>
            <a:r>
              <a:rPr lang="en-US" sz="1400" dirty="0">
                <a:solidFill>
                  <a:schemeClr val="tx1"/>
                </a:solidFill>
              </a:rPr>
              <a:t> gained by STA3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A73747-B141-17DA-43E0-FF71798D64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5F13F-BFC8-18EA-C0E3-6F40CDAC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8" y="1915797"/>
            <a:ext cx="7770812" cy="40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7DF8-04DA-3A26-0598-50E363E4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parametrization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969B-FD9B-B6FB-1965-534438FE9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800" dirty="0"/>
              <a:t>We need and propose to regulate how STAs are allowed to use this high priority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1) Scenario with all STAs using same AC: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Allow to use prioritized access (send Defer Signal followed by contention (Rand 0-7) after 3 or 4 failed retransmissions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Otherwise, use EDCA as usual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2) QoS scenario: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Allow to use prioritized access (send Defer Signal followed by contention (rand </a:t>
            </a:r>
            <a:r>
              <a:rPr lang="en-US" sz="1400" dirty="0" err="1"/>
              <a:t>BOmin-BOmax</a:t>
            </a:r>
            <a:r>
              <a:rPr lang="en-US" sz="14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After 1 retransmissions for AC-VO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After 2 retransmissions for AC-VI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After 4 retransmissions for AC-BE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Not for BK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And/or allow some traffic to use this prioritized access directly under some other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C08AC-7D15-AC22-ABB0-9EC242F72A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CA59-4AA2-76E6-E0D1-7FDDCEBF725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Laurent Cariou,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2BE658-AEB1-FCE1-20C1-2C1BD017E6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6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122970</TotalTime>
  <Words>1843</Words>
  <Application>Microsoft Office PowerPoint</Application>
  <PresentationFormat>On-screen Show (4:3)</PresentationFormat>
  <Paragraphs>233</Paragraphs>
  <Slides>31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Office Theme</vt:lpstr>
      <vt:lpstr>Document</vt:lpstr>
      <vt:lpstr>Low latency channel access</vt:lpstr>
      <vt:lpstr>Improving latency in 11bn</vt:lpstr>
      <vt:lpstr>Improving predictability of channel access latency on 802.11</vt:lpstr>
      <vt:lpstr>Improving predictability of channel access latency on 802.11</vt:lpstr>
      <vt:lpstr>Current EDCA Limitations with regards to channel access latency bounds</vt:lpstr>
      <vt:lpstr>Scenarios where we want to see improvements</vt:lpstr>
      <vt:lpstr>General direction for the solution</vt:lpstr>
      <vt:lpstr>Illustration</vt:lpstr>
      <vt:lpstr>Example of parametrization</vt:lpstr>
      <vt:lpstr>Simulation configuration Scenario 1</vt:lpstr>
      <vt:lpstr>Simulation configuration – R=4</vt:lpstr>
      <vt:lpstr>10 STAs</vt:lpstr>
      <vt:lpstr>20 STAs</vt:lpstr>
      <vt:lpstr>30 STAs</vt:lpstr>
      <vt:lpstr>50 STAs</vt:lpstr>
      <vt:lpstr>Observations</vt:lpstr>
      <vt:lpstr>HiP EDCA for AC Scenario 2</vt:lpstr>
      <vt:lpstr>HiP EDCA VO implementation notes</vt:lpstr>
      <vt:lpstr>5 STAs</vt:lpstr>
      <vt:lpstr>10 STAs</vt:lpstr>
      <vt:lpstr>15 STAs</vt:lpstr>
      <vt:lpstr>20 STAs</vt:lpstr>
      <vt:lpstr>25 STAs</vt:lpstr>
      <vt:lpstr>Observations</vt:lpstr>
      <vt:lpstr>Backup</vt:lpstr>
      <vt:lpstr>Small(er) # of STAs</vt:lpstr>
      <vt:lpstr>3 STAs</vt:lpstr>
      <vt:lpstr>5 STAs</vt:lpstr>
      <vt:lpstr>7 STAs</vt:lpstr>
      <vt:lpstr>9 STAs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TGbe Meeting Agenda</dc:title>
  <dc:creator>laurent.cariou@intel.com</dc:creator>
  <cp:lastModifiedBy>Cariou, Laurent</cp:lastModifiedBy>
  <cp:revision>1431</cp:revision>
  <cp:lastPrinted>1601-01-01T00:00:00Z</cp:lastPrinted>
  <dcterms:created xsi:type="dcterms:W3CDTF">2017-01-26T15:28:16Z</dcterms:created>
  <dcterms:modified xsi:type="dcterms:W3CDTF">2023-07-10T12:41:58Z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1548419121</vt:lpwstr>
  </property>
</Properties>
</file>