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A6660C-8329-4D44-B7CB-51F3EA679EB4}" v="3" dt="2023-07-12T16:19:27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2509" autoAdjust="0"/>
    <p:restoredTop sz="94660"/>
  </p:normalViewPr>
  <p:slideViewPr>
    <p:cSldViewPr>
      <p:cViewPr>
        <p:scale>
          <a:sx n="76" d="100"/>
          <a:sy n="76" d="100"/>
        </p:scale>
        <p:origin x="50" y="-1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2EA6660C-8329-4D44-B7CB-51F3EA679EB4}"/>
    <pc:docChg chg="custSel modSld">
      <pc:chgData name="Mike Montemurro" userId="40c20c913ca7511e" providerId="LiveId" clId="{2EA6660C-8329-4D44-B7CB-51F3EA679EB4}" dt="2023-07-12T16:17:49.370" v="219" actId="20577"/>
      <pc:docMkLst>
        <pc:docMk/>
      </pc:docMkLst>
      <pc:sldChg chg="modSp mod">
        <pc:chgData name="Mike Montemurro" userId="40c20c913ca7511e" providerId="LiveId" clId="{2EA6660C-8329-4D44-B7CB-51F3EA679EB4}" dt="2023-07-12T16:10:12.519" v="46" actId="20577"/>
        <pc:sldMkLst>
          <pc:docMk/>
          <pc:sldMk cId="0" sldId="256"/>
        </pc:sldMkLst>
        <pc:spChg chg="mod">
          <ac:chgData name="Mike Montemurro" userId="40c20c913ca7511e" providerId="LiveId" clId="{2EA6660C-8329-4D44-B7CB-51F3EA679EB4}" dt="2023-07-12T16:10:12.519" v="46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Mike Montemurro" userId="40c20c913ca7511e" providerId="LiveId" clId="{2EA6660C-8329-4D44-B7CB-51F3EA679EB4}" dt="2023-07-12T16:10:47.303" v="55" actId="20577"/>
        <pc:sldMkLst>
          <pc:docMk/>
          <pc:sldMk cId="0" sldId="257"/>
        </pc:sldMkLst>
        <pc:spChg chg="mod">
          <ac:chgData name="Mike Montemurro" userId="40c20c913ca7511e" providerId="LiveId" clId="{2EA6660C-8329-4D44-B7CB-51F3EA679EB4}" dt="2023-07-12T16:10:47.303" v="5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Mike Montemurro" userId="40c20c913ca7511e" providerId="LiveId" clId="{2EA6660C-8329-4D44-B7CB-51F3EA679EB4}" dt="2023-07-12T16:14:30.386" v="101" actId="20577"/>
        <pc:sldMkLst>
          <pc:docMk/>
          <pc:sldMk cId="2353208408" sldId="265"/>
        </pc:sldMkLst>
        <pc:spChg chg="mod">
          <ac:chgData name="Mike Montemurro" userId="40c20c913ca7511e" providerId="LiveId" clId="{2EA6660C-8329-4D44-B7CB-51F3EA679EB4}" dt="2023-07-12T16:14:30.386" v="101" actId="20577"/>
          <ac:spMkLst>
            <pc:docMk/>
            <pc:sldMk cId="2353208408" sldId="265"/>
            <ac:spMk id="2" creationId="{2773DD9D-4101-AC4C-9CBD-F55B37A9B279}"/>
          </ac:spMkLst>
        </pc:spChg>
        <pc:graphicFrameChg chg="modGraphic">
          <ac:chgData name="Mike Montemurro" userId="40c20c913ca7511e" providerId="LiveId" clId="{2EA6660C-8329-4D44-B7CB-51F3EA679EB4}" dt="2023-07-12T16:14:24.604" v="100" actId="2057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  <pc:sldChg chg="modSp mod">
        <pc:chgData name="Mike Montemurro" userId="40c20c913ca7511e" providerId="LiveId" clId="{2EA6660C-8329-4D44-B7CB-51F3EA679EB4}" dt="2023-07-12T16:14:53.268" v="105" actId="20577"/>
        <pc:sldMkLst>
          <pc:docMk/>
          <pc:sldMk cId="3628597883" sldId="266"/>
        </pc:sldMkLst>
        <pc:spChg chg="mod">
          <ac:chgData name="Mike Montemurro" userId="40c20c913ca7511e" providerId="LiveId" clId="{2EA6660C-8329-4D44-B7CB-51F3EA679EB4}" dt="2023-07-12T16:14:39.655" v="102" actId="20577"/>
          <ac:spMkLst>
            <pc:docMk/>
            <pc:sldMk cId="3628597883" sldId="266"/>
            <ac:spMk id="7" creationId="{B03842A8-B690-E941-A8D1-30EF0D47653C}"/>
          </ac:spMkLst>
        </pc:spChg>
        <pc:graphicFrameChg chg="modGraphic">
          <ac:chgData name="Mike Montemurro" userId="40c20c913ca7511e" providerId="LiveId" clId="{2EA6660C-8329-4D44-B7CB-51F3EA679EB4}" dt="2023-07-12T16:14:53.268" v="105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Chg chg="modSp mod">
        <pc:chgData name="Mike Montemurro" userId="40c20c913ca7511e" providerId="LiveId" clId="{2EA6660C-8329-4D44-B7CB-51F3EA679EB4}" dt="2023-07-12T16:13:05.648" v="97" actId="20577"/>
        <pc:sldMkLst>
          <pc:docMk/>
          <pc:sldMk cId="2875752128" sldId="267"/>
        </pc:sldMkLst>
        <pc:spChg chg="mod">
          <ac:chgData name="Mike Montemurro" userId="40c20c913ca7511e" providerId="LiveId" clId="{2EA6660C-8329-4D44-B7CB-51F3EA679EB4}" dt="2023-07-12T16:13:05.648" v="97" actId="20577"/>
          <ac:spMkLst>
            <pc:docMk/>
            <pc:sldMk cId="2875752128" sldId="267"/>
            <ac:spMk id="3" creationId="{3410BB9F-DF7D-7B4D-B27C-54DBD5030D8C}"/>
          </ac:spMkLst>
        </pc:spChg>
      </pc:sldChg>
      <pc:sldChg chg="modSp mod">
        <pc:chgData name="Mike Montemurro" userId="40c20c913ca7511e" providerId="LiveId" clId="{2EA6660C-8329-4D44-B7CB-51F3EA679EB4}" dt="2023-07-12T12:09:54.076" v="25" actId="20577"/>
        <pc:sldMkLst>
          <pc:docMk/>
          <pc:sldMk cId="1147634876" sldId="269"/>
        </pc:sldMkLst>
        <pc:graphicFrameChg chg="modGraphic">
          <ac:chgData name="Mike Montemurro" userId="40c20c913ca7511e" providerId="LiveId" clId="{2EA6660C-8329-4D44-B7CB-51F3EA679EB4}" dt="2023-07-12T12:09:54.076" v="25" actId="20577"/>
          <ac:graphicFrameMkLst>
            <pc:docMk/>
            <pc:sldMk cId="1147634876" sldId="269"/>
            <ac:graphicFrameMk id="6" creationId="{219F640A-C450-BA4C-A682-B926FDAADD90}"/>
          </ac:graphicFrameMkLst>
        </pc:graphicFrameChg>
      </pc:sldChg>
      <pc:sldChg chg="delSp modSp mod">
        <pc:chgData name="Mike Montemurro" userId="40c20c913ca7511e" providerId="LiveId" clId="{2EA6660C-8329-4D44-B7CB-51F3EA679EB4}" dt="2023-07-12T16:15:41.086" v="130" actId="478"/>
        <pc:sldMkLst>
          <pc:docMk/>
          <pc:sldMk cId="811303758" sldId="278"/>
        </pc:sldMkLst>
        <pc:spChg chg="del">
          <ac:chgData name="Mike Montemurro" userId="40c20c913ca7511e" providerId="LiveId" clId="{2EA6660C-8329-4D44-B7CB-51F3EA679EB4}" dt="2023-07-12T16:15:30.680" v="127" actId="478"/>
          <ac:spMkLst>
            <pc:docMk/>
            <pc:sldMk cId="811303758" sldId="278"/>
            <ac:spMk id="14" creationId="{00000000-0000-0000-0000-000000000000}"/>
          </ac:spMkLst>
        </pc:spChg>
        <pc:spChg chg="del">
          <ac:chgData name="Mike Montemurro" userId="40c20c913ca7511e" providerId="LiveId" clId="{2EA6660C-8329-4D44-B7CB-51F3EA679EB4}" dt="2023-07-12T16:15:34.127" v="128" actId="478"/>
          <ac:spMkLst>
            <pc:docMk/>
            <pc:sldMk cId="811303758" sldId="278"/>
            <ac:spMk id="15" creationId="{00000000-0000-0000-0000-000000000000}"/>
          </ac:spMkLst>
        </pc:spChg>
        <pc:spChg chg="del mod">
          <ac:chgData name="Mike Montemurro" userId="40c20c913ca7511e" providerId="LiveId" clId="{2EA6660C-8329-4D44-B7CB-51F3EA679EB4}" dt="2023-07-12T16:15:41.086" v="130" actId="478"/>
          <ac:spMkLst>
            <pc:docMk/>
            <pc:sldMk cId="811303758" sldId="278"/>
            <ac:spMk id="17" creationId="{00000000-0000-0000-0000-000000000000}"/>
          </ac:spMkLst>
        </pc:spChg>
      </pc:sldChg>
      <pc:sldChg chg="modSp mod">
        <pc:chgData name="Mike Montemurro" userId="40c20c913ca7511e" providerId="LiveId" clId="{2EA6660C-8329-4D44-B7CB-51F3EA679EB4}" dt="2023-07-12T16:17:49.370" v="219" actId="20577"/>
        <pc:sldMkLst>
          <pc:docMk/>
          <pc:sldMk cId="1955796043" sldId="279"/>
        </pc:sldMkLst>
        <pc:graphicFrameChg chg="modGraphic">
          <ac:chgData name="Mike Montemurro" userId="40c20c913ca7511e" providerId="LiveId" clId="{2EA6660C-8329-4D44-B7CB-51F3EA679EB4}" dt="2023-07-12T16:17:49.370" v="219" actId="20577"/>
          <ac:graphicFrameMkLst>
            <pc:docMk/>
            <pc:sldMk cId="1955796043" sldId="279"/>
            <ac:graphicFrameMk id="6" creationId="{6DE6C6C6-F2BE-254F-AC28-A80A0DDF9EFC}"/>
          </ac:graphicFrameMkLst>
        </pc:graphicFrameChg>
      </pc:sldChg>
      <pc:sldChg chg="modSp mod">
        <pc:chgData name="Mike Montemurro" userId="40c20c913ca7511e" providerId="LiveId" clId="{2EA6660C-8329-4D44-B7CB-51F3EA679EB4}" dt="2023-07-12T16:15:12.643" v="126" actId="20577"/>
        <pc:sldMkLst>
          <pc:docMk/>
          <pc:sldMk cId="2081367469" sldId="280"/>
        </pc:sldMkLst>
        <pc:spChg chg="mod">
          <ac:chgData name="Mike Montemurro" userId="40c20c913ca7511e" providerId="LiveId" clId="{2EA6660C-8329-4D44-B7CB-51F3EA679EB4}" dt="2023-07-12T16:15:12.643" v="126" actId="20577"/>
          <ac:spMkLst>
            <pc:docMk/>
            <pc:sldMk cId="2081367469" sldId="280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802.11-23/1041r0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P802.11REVme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2023-07-12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221315"/>
              </p:ext>
            </p:extLst>
          </p:nvPr>
        </p:nvGraphicFramePr>
        <p:xfrm>
          <a:off x="1116013" y="2854325"/>
          <a:ext cx="10245725" cy="236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409330" progId="Word.Document.8">
                  <p:embed/>
                </p:oleObj>
              </mc:Choice>
              <mc:Fallback>
                <p:oleObj name="Document" r:id="rId3" imgW="10442994" imgH="24093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4325"/>
                        <a:ext cx="10245725" cy="2360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P80211REVme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&lt;&gt;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&lt;&gt;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2816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80211REVme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ballot results on Draft 1.0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3200+ comments received on drafts 0.1 to 3.0.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077844"/>
              </p:ext>
            </p:extLst>
          </p:nvPr>
        </p:nvGraphicFramePr>
        <p:xfrm>
          <a:off x="1199456" y="1843370"/>
          <a:ext cx="9914838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May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101797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1392 (921 T, 415 E, 56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822 (204 T, 601 E, 17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May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417 (272 T, 138 E, 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931940"/>
              </p:ext>
            </p:extLst>
          </p:nvPr>
        </p:nvGraphicFramePr>
        <p:xfrm>
          <a:off x="1847528" y="1531028"/>
          <a:ext cx="8568951" cy="43485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294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Myles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Yongho Seok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Zhang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Chaoming Luo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Jarkko Kneckt – Peer to peer communication</a:t>
            </a:r>
          </a:p>
          <a:p>
            <a:r>
              <a:rPr lang="en-US" sz="1800" dirty="0"/>
              <a:t>Daniel Harkins – Password identifiers</a:t>
            </a:r>
          </a:p>
          <a:p>
            <a:r>
              <a:rPr lang="en-US" sz="1800" dirty="0"/>
              <a:t>Andrew Myles – Regulatory - enablement</a:t>
            </a:r>
          </a:p>
          <a:p>
            <a:r>
              <a:rPr lang="en-US" sz="1800" dirty="0"/>
              <a:t>Yongho Seok – Off-channel TWT</a:t>
            </a:r>
          </a:p>
          <a:p>
            <a:r>
              <a:rPr lang="en-US" sz="1800" dirty="0"/>
              <a:t>Yan Zhang – No response – PHY equations</a:t>
            </a:r>
          </a:p>
          <a:p>
            <a:r>
              <a:rPr lang="en-US" sz="1800" dirty="0"/>
              <a:t>Jouni Malinen – Password identifiers</a:t>
            </a:r>
          </a:p>
          <a:p>
            <a:r>
              <a:rPr lang="en-US" sz="1800" dirty="0"/>
              <a:t>John Coffey – Receiver Sensitivity</a:t>
            </a:r>
          </a:p>
          <a:p>
            <a:r>
              <a:rPr lang="en-US" sz="1800" dirty="0"/>
              <a:t>Mark Hamilton –Various topics</a:t>
            </a:r>
          </a:p>
          <a:p>
            <a:r>
              <a:rPr lang="en-US" sz="1800" dirty="0"/>
              <a:t>Mark RISON – Various topics</a:t>
            </a:r>
          </a:p>
          <a:p>
            <a:r>
              <a:rPr lang="en-US" sz="1800" dirty="0"/>
              <a:t>Chaoming Luo – Block ACK segmentation and reassembly</a:t>
            </a:r>
          </a:p>
          <a:p>
            <a:r>
              <a:rPr lang="en-US" sz="1800" dirty="0"/>
              <a:t>Graham Smith – Spatial reuse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Michael Montemuro (Huawei)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99446"/>
              </p:ext>
            </p:extLst>
          </p:nvPr>
        </p:nvGraphicFramePr>
        <p:xfrm>
          <a:off x="1631505" y="2002497"/>
          <a:ext cx="8527437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Recirculation Ballot (D4.0)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/>
                        <a:t>SA Ballot (D4.0)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October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 Recirculation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approval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2031</TotalTime>
  <Words>645</Words>
  <Application>Microsoft Office PowerPoint</Application>
  <PresentationFormat>Widescreen</PresentationFormat>
  <Paragraphs>223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Document</vt:lpstr>
      <vt:lpstr>P802.11REVme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REVme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Report to EC on Conditional Approval to go to SA Ballot</dc:title>
  <dc:creator>Mike Montemurro</dc:creator>
  <cp:keywords>11-23/1041r1</cp:keywords>
  <cp:lastModifiedBy>Mike Montemurro</cp:lastModifiedBy>
  <cp:revision>61</cp:revision>
  <cp:lastPrinted>1601-01-01T00:00:00Z</cp:lastPrinted>
  <dcterms:created xsi:type="dcterms:W3CDTF">2019-11-09T15:46:46Z</dcterms:created>
  <dcterms:modified xsi:type="dcterms:W3CDTF">2023-07-12T16:19:33Z</dcterms:modified>
</cp:coreProperties>
</file>